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comments/modernComment_10A_2808F46C.xml" ContentType="application/vnd.ms-powerpoint.comment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comments/modernComment_157_3FFDDC50.xml" ContentType="application/vnd.ms-powerpoint.comment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61"/>
  </p:notesMasterIdLst>
  <p:sldIdLst>
    <p:sldId id="310" r:id="rId5"/>
    <p:sldId id="306" r:id="rId6"/>
    <p:sldId id="311" r:id="rId7"/>
    <p:sldId id="257" r:id="rId8"/>
    <p:sldId id="259" r:id="rId9"/>
    <p:sldId id="261" r:id="rId10"/>
    <p:sldId id="334" r:id="rId11"/>
    <p:sldId id="335" r:id="rId12"/>
    <p:sldId id="336" r:id="rId13"/>
    <p:sldId id="264" r:id="rId14"/>
    <p:sldId id="312" r:id="rId15"/>
    <p:sldId id="305" r:id="rId16"/>
    <p:sldId id="265" r:id="rId17"/>
    <p:sldId id="326" r:id="rId18"/>
    <p:sldId id="323" r:id="rId19"/>
    <p:sldId id="269" r:id="rId20"/>
    <p:sldId id="330" r:id="rId21"/>
    <p:sldId id="328" r:id="rId22"/>
    <p:sldId id="331" r:id="rId23"/>
    <p:sldId id="270" r:id="rId24"/>
    <p:sldId id="271" r:id="rId25"/>
    <p:sldId id="272" r:id="rId26"/>
    <p:sldId id="324" r:id="rId27"/>
    <p:sldId id="267" r:id="rId28"/>
    <p:sldId id="274" r:id="rId29"/>
    <p:sldId id="346" r:id="rId30"/>
    <p:sldId id="275" r:id="rId31"/>
    <p:sldId id="276" r:id="rId32"/>
    <p:sldId id="279" r:id="rId33"/>
    <p:sldId id="277" r:id="rId34"/>
    <p:sldId id="289" r:id="rId35"/>
    <p:sldId id="260" r:id="rId36"/>
    <p:sldId id="281" r:id="rId37"/>
    <p:sldId id="282" r:id="rId38"/>
    <p:sldId id="332" r:id="rId39"/>
    <p:sldId id="290" r:id="rId40"/>
    <p:sldId id="287" r:id="rId41"/>
    <p:sldId id="339" r:id="rId42"/>
    <p:sldId id="266" r:id="rId43"/>
    <p:sldId id="292" r:id="rId44"/>
    <p:sldId id="343" r:id="rId45"/>
    <p:sldId id="342" r:id="rId46"/>
    <p:sldId id="297" r:id="rId47"/>
    <p:sldId id="296" r:id="rId48"/>
    <p:sldId id="341" r:id="rId49"/>
    <p:sldId id="345" r:id="rId50"/>
    <p:sldId id="338" r:id="rId51"/>
    <p:sldId id="316" r:id="rId52"/>
    <p:sldId id="333" r:id="rId53"/>
    <p:sldId id="327" r:id="rId54"/>
    <p:sldId id="349" r:id="rId55"/>
    <p:sldId id="320" r:id="rId56"/>
    <p:sldId id="350" r:id="rId57"/>
    <p:sldId id="351" r:id="rId58"/>
    <p:sldId id="352" r:id="rId59"/>
    <p:sldId id="35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9F8254A-F93D-4B63-B09F-9852CDE2978D}">
          <p14:sldIdLst>
            <p14:sldId id="310"/>
            <p14:sldId id="306"/>
            <p14:sldId id="311"/>
            <p14:sldId id="257"/>
            <p14:sldId id="259"/>
            <p14:sldId id="261"/>
            <p14:sldId id="334"/>
            <p14:sldId id="335"/>
            <p14:sldId id="336"/>
            <p14:sldId id="264"/>
            <p14:sldId id="312"/>
            <p14:sldId id="305"/>
            <p14:sldId id="265"/>
            <p14:sldId id="326"/>
            <p14:sldId id="323"/>
            <p14:sldId id="269"/>
            <p14:sldId id="330"/>
            <p14:sldId id="328"/>
            <p14:sldId id="331"/>
            <p14:sldId id="270"/>
            <p14:sldId id="271"/>
            <p14:sldId id="272"/>
            <p14:sldId id="324"/>
            <p14:sldId id="267"/>
            <p14:sldId id="274"/>
            <p14:sldId id="346"/>
          </p14:sldIdLst>
        </p14:section>
        <p14:section name="Pour les étudiants et étudiantes" id="{65C80E43-5165-4539-860D-764ACD5D0DE5}">
          <p14:sldIdLst>
            <p14:sldId id="275"/>
            <p14:sldId id="276"/>
            <p14:sldId id="279"/>
            <p14:sldId id="277"/>
            <p14:sldId id="289"/>
            <p14:sldId id="260"/>
            <p14:sldId id="281"/>
            <p14:sldId id="282"/>
            <p14:sldId id="332"/>
            <p14:sldId id="290"/>
            <p14:sldId id="287"/>
            <p14:sldId id="339"/>
            <p14:sldId id="266"/>
            <p14:sldId id="292"/>
            <p14:sldId id="343"/>
            <p14:sldId id="342"/>
            <p14:sldId id="297"/>
            <p14:sldId id="296"/>
            <p14:sldId id="341"/>
            <p14:sldId id="345"/>
            <p14:sldId id="338"/>
            <p14:sldId id="316"/>
            <p14:sldId id="333"/>
            <p14:sldId id="327"/>
            <p14:sldId id="349"/>
            <p14:sldId id="320"/>
            <p14:sldId id="350"/>
            <p14:sldId id="351"/>
            <p14:sldId id="352"/>
            <p14:sldId id="35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B8F14-3D77-1309-A95B-CA12AC57D550}" name="Girard, Dominique" initials="DG" userId="S::Dominique.Girard@fedecegeps.qc.ca::49e1e783-0bb6-4a2c-a8eb-9bd8638d0d5c" providerId="AD"/>
  <p188:author id="{E6124F32-BC62-3D20-9C7E-52F745780175}" name="Delhomme, Lucie" initials="" userId="S::Lucie.Delhomme@fedecegeps.qc.ca::b4dffc40-4e9a-4ca1-8742-930a73887da7" providerId="AD"/>
  <p188:author id="{12154336-7B58-A79B-97C9-442366FDE9EC}" name="Anne-Gaëlle Habib" initials="AH" userId="S::anne-gaelle.habib_collegemv.qc.ca#ext#@fedcegeps.onmicrosoft.com::883867fa-6828-4627-af48-ea43af6e9bfd" providerId="AD"/>
  <p188:author id="{B7AC1A3D-7AD8-7150-4004-BCBB823A8031}" name="Delhomme, Lucie" initials="DL" userId="S::lucie.delhomme@fedecegeps.qc.ca::b4dffc40-4e9a-4ca1-8742-930a73887da7" providerId="AD"/>
  <p188:author id="{F3142945-5896-C07C-49F5-E61F1A31FD76}" name="Isabelle Gagné" initials="IG" userId="S::IGagne@cegepgarneau.ca::1d1c9025-f452-4bda-9f39-b29bad8aaa77" providerId="AD"/>
  <p188:author id="{0F87396A-D837-B1AC-6471-969F86E61CBD}" name="Guilbault, Marco" initials="GM" userId="S::marco.guilbault@fedecegeps.qc.ca::b3fe3b7f-23a3-4b05-9bd8-db34b0d2ff12" providerId="AD"/>
  <p188:author id="{C7825D88-D978-3355-DCEE-BB32D56807AB}" name="Anne-Gaëlle Habib" initials="AGH" userId="S::anne-gaelle.habib@collegemv.qc.ca::0fef3321-c604-4e2f-8a9d-ecaeb5f3b824" providerId="AD"/>
  <p188:author id="{B1A6C3A4-AE05-E9DE-22CB-255BC50069FA}" name="Guilbault, Marco" initials="MG" userId="S::Marco.Guilbault@fedecegeps.qc.ca::b3fe3b7f-23a3-4b05-9bd8-db34b0d2ff12" providerId="AD"/>
  <p188:author id="{5E4C52C6-77B9-9A12-7F90-70182E436404}" name="Jordan Glass" initials="JG" userId="S::jglass_crcmail.net#ext#@fedcegeps.onmicrosoft.com::35c0fbb6-c2b9-470a-8649-ecd9f6450520" providerId="AD"/>
  <p188:author id="{057EC1FD-D601-94A5-83A7-13B4E299F25E}" name="Cynthia BEAUCHEMIN" initials="CB" userId="S::Cbeauchemin@cstj.qc.ca::f4412f13-1fa5-4c60-819c-c1b9d27481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sa" initials="E" lastIdx="1" clrIdx="0">
    <p:extLst>
      <p:ext uri="{19B8F6BF-5375-455C-9EA6-DF929625EA0E}">
        <p15:presenceInfo xmlns:p15="http://schemas.microsoft.com/office/powerpoint/2012/main" userId="Elsa" providerId="None"/>
      </p:ext>
    </p:extLst>
  </p:cmAuthor>
  <p:cmAuthor id="2" name="Guilbault, Marco"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2F1"/>
    <a:srgbClr val="FBF0E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44A97-DA41-971A-D4B2-28044AB27244}" v="1" dt="2024-05-07T14:16:02.071"/>
    <p1510:client id="{AC9E8E40-F37B-4979-CC0E-D3262A0AA04B}" v="35" dt="2024-05-07T13:55:48.847"/>
    <p1510:client id="{D19A52BB-9CA5-42BE-87C8-19A62D2F4AE5}" v="178" dt="2024-05-07T13:58:28.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homme, Lucie" userId="S::lucie.delhomme@fedecegeps.qc.ca::b4dffc40-4e9a-4ca1-8742-930a73887da7" providerId="AD" clId="Web-{75444A97-DA41-971A-D4B2-28044AB27244}"/>
    <pc:docChg chg="modSld">
      <pc:chgData name="Delhomme, Lucie" userId="S::lucie.delhomme@fedecegeps.qc.ca::b4dffc40-4e9a-4ca1-8742-930a73887da7" providerId="AD" clId="Web-{75444A97-DA41-971A-D4B2-28044AB27244}" dt="2024-05-07T14:16:02.071" v="0" actId="1076"/>
      <pc:docMkLst>
        <pc:docMk/>
      </pc:docMkLst>
      <pc:sldChg chg="modSp">
        <pc:chgData name="Delhomme, Lucie" userId="S::lucie.delhomme@fedecegeps.qc.ca::b4dffc40-4e9a-4ca1-8742-930a73887da7" providerId="AD" clId="Web-{75444A97-DA41-971A-D4B2-28044AB27244}" dt="2024-05-07T14:16:02.071" v="0" actId="1076"/>
        <pc:sldMkLst>
          <pc:docMk/>
          <pc:sldMk cId="2061423888" sldId="327"/>
        </pc:sldMkLst>
        <pc:spChg chg="mod">
          <ac:chgData name="Delhomme, Lucie" userId="S::lucie.delhomme@fedecegeps.qc.ca::b4dffc40-4e9a-4ca1-8742-930a73887da7" providerId="AD" clId="Web-{75444A97-DA41-971A-D4B2-28044AB27244}" dt="2024-05-07T14:16:02.071" v="0" actId="1076"/>
          <ac:spMkLst>
            <pc:docMk/>
            <pc:sldMk cId="2061423888" sldId="327"/>
            <ac:spMk id="31" creationId="{3F812086-D278-F456-0300-5553A55D82EB}"/>
          </ac:spMkLst>
        </pc:spChg>
      </pc:sldChg>
    </pc:docChg>
  </pc:docChgLst>
  <pc:docChgLst>
    <pc:chgData name="Edouard MORRISSETTE" userId="S::emorrissette_cstj.qc.ca#ext#@fedcegeps.onmicrosoft.com::d3fcb3cc-7c19-46b1-aefa-6d1d0b991193" providerId="AD" clId="Web-{54A6C342-1C89-434F-AAED-6C0BD5627857}"/>
    <pc:docChg chg="sldOrd">
      <pc:chgData name="Edouard MORRISSETTE" userId="S::emorrissette_cstj.qc.ca#ext#@fedcegeps.onmicrosoft.com::d3fcb3cc-7c19-46b1-aefa-6d1d0b991193" providerId="AD" clId="Web-{54A6C342-1C89-434F-AAED-6C0BD5627857}" dt="2023-12-06T14:53:48.274" v="0"/>
      <pc:docMkLst>
        <pc:docMk/>
      </pc:docMkLst>
      <pc:sldChg chg="ord">
        <pc:chgData name="Edouard MORRISSETTE" userId="S::emorrissette_cstj.qc.ca#ext#@fedcegeps.onmicrosoft.com::d3fcb3cc-7c19-46b1-aefa-6d1d0b991193" providerId="AD" clId="Web-{54A6C342-1C89-434F-AAED-6C0BD5627857}" dt="2023-12-06T14:53:48.274" v="0"/>
        <pc:sldMkLst>
          <pc:docMk/>
          <pc:sldMk cId="3665141791" sldId="257"/>
        </pc:sldMkLst>
      </pc:sldChg>
    </pc:docChg>
  </pc:docChgLst>
  <pc:docChgLst>
    <pc:chgData name="Delhomme, Lucie" userId="b4dffc40-4e9a-4ca1-8742-930a73887da7" providerId="ADAL" clId="{DE3C4673-13D2-426C-8E3D-489EA86A78D1}"/>
    <pc:docChg chg="undo redo custSel addSld delSld modSld sldOrd modMainMaster modSection">
      <pc:chgData name="Delhomme, Lucie" userId="b4dffc40-4e9a-4ca1-8742-930a73887da7" providerId="ADAL" clId="{DE3C4673-13D2-426C-8E3D-489EA86A78D1}" dt="2024-04-22T18:05:57.036" v="10554" actId="20577"/>
      <pc:docMkLst>
        <pc:docMk/>
      </pc:docMkLst>
      <pc:sldChg chg="modSp mod modCm">
        <pc:chgData name="Delhomme, Lucie" userId="b4dffc40-4e9a-4ca1-8742-930a73887da7" providerId="ADAL" clId="{DE3C4673-13D2-426C-8E3D-489EA86A78D1}" dt="2024-04-19T14:38:35.169" v="3150"/>
        <pc:sldMkLst>
          <pc:docMk/>
          <pc:sldMk cId="3665141791" sldId="257"/>
        </pc:sldMkLst>
        <pc:spChg chg="mod">
          <ac:chgData name="Delhomme, Lucie" userId="b4dffc40-4e9a-4ca1-8742-930a73887da7" providerId="ADAL" clId="{DE3C4673-13D2-426C-8E3D-489EA86A78D1}" dt="2024-04-19T14:38:35.169" v="3150"/>
          <ac:spMkLst>
            <pc:docMk/>
            <pc:sldMk cId="3665141791" sldId="257"/>
            <ac:spMk id="2" creationId="{245A30E8-424A-4AF8-9846-727A6FD676DE}"/>
          </ac:spMkLst>
        </pc:spChg>
        <pc:spChg chg="mod">
          <ac:chgData name="Delhomme, Lucie" userId="b4dffc40-4e9a-4ca1-8742-930a73887da7" providerId="ADAL" clId="{DE3C4673-13D2-426C-8E3D-489EA86A78D1}" dt="2024-04-19T14:38:35.169" v="3150"/>
          <ac:spMkLst>
            <pc:docMk/>
            <pc:sldMk cId="3665141791" sldId="257"/>
            <ac:spMk id="3" creationId="{7D0393E2-4015-47E1-8B81-CE505511D7B9}"/>
          </ac:spMkLst>
        </pc:spChg>
        <pc:spChg chg="mod">
          <ac:chgData name="Delhomme, Lucie" userId="b4dffc40-4e9a-4ca1-8742-930a73887da7" providerId="ADAL" clId="{DE3C4673-13D2-426C-8E3D-489EA86A78D1}" dt="2024-04-19T14:38:35.169" v="3150"/>
          <ac:spMkLst>
            <pc:docMk/>
            <pc:sldMk cId="3665141791" sldId="257"/>
            <ac:spMk id="4" creationId="{CFB6C727-1844-46BA-910E-FAD796DF8AF4}"/>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3-11-29T20:35:24.035" v="4" actId="20577"/>
              <pc2:cmMkLst xmlns:pc2="http://schemas.microsoft.com/office/powerpoint/2019/9/main/command">
                <pc:docMk/>
                <pc:sldMk cId="3665141791" sldId="257"/>
                <pc2:cmMk id="{D3FF9043-795A-4C61-A472-AE546F4C183D}"/>
              </pc2:cmMkLst>
            </pc226:cmChg>
          </p:ext>
        </pc:extLst>
      </pc:sldChg>
      <pc:sldChg chg="modSp addCm modCm">
        <pc:chgData name="Delhomme, Lucie" userId="b4dffc40-4e9a-4ca1-8742-930a73887da7" providerId="ADAL" clId="{DE3C4673-13D2-426C-8E3D-489EA86A78D1}" dt="2024-04-19T15:57:24.360" v="6519"/>
        <pc:sldMkLst>
          <pc:docMk/>
          <pc:sldMk cId="3922898713" sldId="258"/>
        </pc:sldMkLst>
        <pc:spChg chg="mod">
          <ac:chgData name="Delhomme, Lucie" userId="b4dffc40-4e9a-4ca1-8742-930a73887da7" providerId="ADAL" clId="{DE3C4673-13D2-426C-8E3D-489EA86A78D1}" dt="2024-04-19T14:38:35.169" v="3150"/>
          <ac:spMkLst>
            <pc:docMk/>
            <pc:sldMk cId="3922898713" sldId="258"/>
            <ac:spMk id="2" creationId="{7CE44749-4266-4D3C-94BC-020E35898A79}"/>
          </ac:spMkLst>
        </pc:spChg>
        <pc:spChg chg="mod">
          <ac:chgData name="Delhomme, Lucie" userId="b4dffc40-4e9a-4ca1-8742-930a73887da7" providerId="ADAL" clId="{DE3C4673-13D2-426C-8E3D-489EA86A78D1}" dt="2024-04-19T14:38:35.169" v="3150"/>
          <ac:spMkLst>
            <pc:docMk/>
            <pc:sldMk cId="3922898713" sldId="258"/>
            <ac:spMk id="3" creationId="{20EEC4A1-2BEC-4D3D-8E20-7D533EE814B2}"/>
          </ac:spMkLst>
        </pc:spChg>
        <pc:spChg chg="mod">
          <ac:chgData name="Delhomme, Lucie" userId="b4dffc40-4e9a-4ca1-8742-930a73887da7" providerId="ADAL" clId="{DE3C4673-13D2-426C-8E3D-489EA86A78D1}" dt="2024-04-19T14:38:35.169" v="3150"/>
          <ac:spMkLst>
            <pc:docMk/>
            <pc:sldMk cId="3922898713" sldId="258"/>
            <ac:spMk id="4" creationId="{C2CE9363-5A63-4DF2-B674-B25A73EE56BD}"/>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3-11-29T22:11:02.994" v="27"/>
              <pc2:cmMkLst xmlns:pc2="http://schemas.microsoft.com/office/powerpoint/2019/9/main/command">
                <pc:docMk/>
                <pc:sldMk cId="3922898713" sldId="258"/>
                <pc2:cmMk id="{D56D327C-0C83-43AE-846B-F14719B95F44}"/>
              </pc2:cmMkLst>
            </pc226:cmChg>
            <pc226:cmChg xmlns:pc226="http://schemas.microsoft.com/office/powerpoint/2022/06/main/command" chg="">
              <pc226:chgData name="Delhomme, Lucie" userId="b4dffc40-4e9a-4ca1-8742-930a73887da7" providerId="ADAL" clId="{DE3C4673-13D2-426C-8E3D-489EA86A78D1}" dt="2024-04-19T15:57:24.360" v="6519"/>
              <pc2:cmMkLst xmlns:pc2="http://schemas.microsoft.com/office/powerpoint/2019/9/main/command">
                <pc:docMk/>
                <pc:sldMk cId="3922898713" sldId="258"/>
                <pc2:cmMk id="{79341C82-586D-4012-8CFA-30C974AE12B3}"/>
              </pc2:cmMkLst>
              <pc226:cmRplyChg chg="add">
                <pc226:chgData name="Delhomme, Lucie" userId="b4dffc40-4e9a-4ca1-8742-930a73887da7" providerId="ADAL" clId="{DE3C4673-13D2-426C-8E3D-489EA86A78D1}" dt="2024-04-19T15:57:24.360" v="6519"/>
                <pc2:cmRplyMkLst xmlns:pc2="http://schemas.microsoft.com/office/powerpoint/2019/9/main/command">
                  <pc:docMk/>
                  <pc:sldMk cId="3922898713" sldId="258"/>
                  <pc2:cmMk id="{79341C82-586D-4012-8CFA-30C974AE12B3}"/>
                  <pc2:cmRplyMk id="{6131A9A3-CD33-4431-8DDC-8169C99508E5}"/>
                </pc2:cmRplyMkLst>
              </pc226:cmRplyChg>
            </pc226:cmChg>
            <pc226:cmChg xmlns:pc226="http://schemas.microsoft.com/office/powerpoint/2022/06/main/command" chg="">
              <pc226:chgData name="Delhomme, Lucie" userId="b4dffc40-4e9a-4ca1-8742-930a73887da7" providerId="ADAL" clId="{DE3C4673-13D2-426C-8E3D-489EA86A78D1}" dt="2023-11-29T22:10:57.941" v="26"/>
              <pc2:cmMkLst xmlns:pc2="http://schemas.microsoft.com/office/powerpoint/2019/9/main/command">
                <pc:docMk/>
                <pc:sldMk cId="3922898713" sldId="258"/>
                <pc2:cmMk id="{883802A5-13B3-4719-9E76-A8618A133D74}"/>
              </pc2:cmMkLst>
              <pc226:cmRplyChg chg="add del mod">
                <pc226:chgData name="Delhomme, Lucie" userId="b4dffc40-4e9a-4ca1-8742-930a73887da7" providerId="ADAL" clId="{DE3C4673-13D2-426C-8E3D-489EA86A78D1}" dt="2023-11-29T22:10:57.941" v="26"/>
                <pc2:cmRplyMkLst xmlns:pc2="http://schemas.microsoft.com/office/powerpoint/2019/9/main/command">
                  <pc:docMk/>
                  <pc:sldMk cId="3922898713" sldId="258"/>
                  <pc2:cmMk id="{883802A5-13B3-4719-9E76-A8618A133D74}"/>
                  <pc2:cmRplyMk id="{0548FA57-ADAF-4010-9E74-A802C59E60F7}"/>
                </pc2:cmRplyMkLst>
              </pc226:cmRplyChg>
            </pc226:cmChg>
          </p:ext>
        </pc:extLst>
      </pc:sldChg>
      <pc:sldChg chg="modSp mod addCm delCm">
        <pc:chgData name="Delhomme, Lucie" userId="b4dffc40-4e9a-4ca1-8742-930a73887da7" providerId="ADAL" clId="{DE3C4673-13D2-426C-8E3D-489EA86A78D1}" dt="2024-04-19T16:19:45.233" v="6635" actId="6549"/>
        <pc:sldMkLst>
          <pc:docMk/>
          <pc:sldMk cId="4027886797" sldId="259"/>
        </pc:sldMkLst>
        <pc:spChg chg="mod">
          <ac:chgData name="Delhomme, Lucie" userId="b4dffc40-4e9a-4ca1-8742-930a73887da7" providerId="ADAL" clId="{DE3C4673-13D2-426C-8E3D-489EA86A78D1}" dt="2024-04-19T14:38:35.169" v="3150"/>
          <ac:spMkLst>
            <pc:docMk/>
            <pc:sldMk cId="4027886797" sldId="259"/>
            <ac:spMk id="2" creationId="{3613F3D4-9122-46D8-82D7-79E2042F907F}"/>
          </ac:spMkLst>
        </pc:spChg>
        <pc:spChg chg="mod">
          <ac:chgData name="Delhomme, Lucie" userId="b4dffc40-4e9a-4ca1-8742-930a73887da7" providerId="ADAL" clId="{DE3C4673-13D2-426C-8E3D-489EA86A78D1}" dt="2024-04-19T16:19:17.823" v="6633" actId="20577"/>
          <ac:spMkLst>
            <pc:docMk/>
            <pc:sldMk cId="4027886797" sldId="259"/>
            <ac:spMk id="3" creationId="{186FA5A4-A0C0-4236-85BE-8285CAB1A4C7}"/>
          </ac:spMkLst>
        </pc:spChg>
        <pc:spChg chg="mod">
          <ac:chgData name="Delhomme, Lucie" userId="b4dffc40-4e9a-4ca1-8742-930a73887da7" providerId="ADAL" clId="{DE3C4673-13D2-426C-8E3D-489EA86A78D1}" dt="2024-04-19T14:38:35.169" v="3150"/>
          <ac:spMkLst>
            <pc:docMk/>
            <pc:sldMk cId="4027886797" sldId="259"/>
            <ac:spMk id="4" creationId="{F5872D90-CD80-4C70-90F0-3407E3E09449}"/>
          </ac:spMkLst>
        </pc:spChg>
        <pc:spChg chg="mod">
          <ac:chgData name="Delhomme, Lucie" userId="b4dffc40-4e9a-4ca1-8742-930a73887da7" providerId="ADAL" clId="{DE3C4673-13D2-426C-8E3D-489EA86A78D1}" dt="2024-04-19T16:19:45.233" v="6635" actId="6549"/>
          <ac:spMkLst>
            <pc:docMk/>
            <pc:sldMk cId="4027886797" sldId="259"/>
            <ac:spMk id="6" creationId="{DCED5E8C-07E2-447B-AA4C-6A8370ABE277}"/>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3-11-29T22:11:20.733" v="29"/>
              <pc2:cmMkLst xmlns:pc2="http://schemas.microsoft.com/office/powerpoint/2019/9/main/command">
                <pc:docMk/>
                <pc:sldMk cId="4027886797" sldId="259"/>
                <pc2:cmMk id="{5BD8BD52-1E3A-4049-B228-3878CF87209C}"/>
              </pc2:cmMkLst>
            </pc226:cmChg>
            <pc226:cmChg xmlns:pc226="http://schemas.microsoft.com/office/powerpoint/2022/06/main/command" chg="add del">
              <pc226:chgData name="Delhomme, Lucie" userId="b4dffc40-4e9a-4ca1-8742-930a73887da7" providerId="ADAL" clId="{DE3C4673-13D2-426C-8E3D-489EA86A78D1}" dt="2023-11-29T22:11:16.268" v="28"/>
              <pc2:cmMkLst xmlns:pc2="http://schemas.microsoft.com/office/powerpoint/2019/9/main/command">
                <pc:docMk/>
                <pc:sldMk cId="4027886797" sldId="259"/>
                <pc2:cmMk id="{E6A8BFC2-A0C1-4280-A6EB-369B3A1A6829}"/>
              </pc2:cmMkLst>
            </pc226:cmChg>
          </p:ext>
        </pc:extLst>
      </pc:sldChg>
      <pc:sldChg chg="modSp addCm">
        <pc:chgData name="Delhomme, Lucie" userId="b4dffc40-4e9a-4ca1-8742-930a73887da7" providerId="ADAL" clId="{DE3C4673-13D2-426C-8E3D-489EA86A78D1}" dt="2024-04-19T16:03:10.874" v="6523"/>
        <pc:sldMkLst>
          <pc:docMk/>
          <pc:sldMk cId="4251184506" sldId="260"/>
        </pc:sldMkLst>
        <pc:spChg chg="mod">
          <ac:chgData name="Delhomme, Lucie" userId="b4dffc40-4e9a-4ca1-8742-930a73887da7" providerId="ADAL" clId="{DE3C4673-13D2-426C-8E3D-489EA86A78D1}" dt="2024-04-19T14:38:35.169" v="3150"/>
          <ac:spMkLst>
            <pc:docMk/>
            <pc:sldMk cId="4251184506" sldId="260"/>
            <ac:spMk id="2" creationId="{D266E5E6-A91B-4E1C-B12D-5F1CE9C5EE63}"/>
          </ac:spMkLst>
        </pc:spChg>
        <pc:spChg chg="mod">
          <ac:chgData name="Delhomme, Lucie" userId="b4dffc40-4e9a-4ca1-8742-930a73887da7" providerId="ADAL" clId="{DE3C4673-13D2-426C-8E3D-489EA86A78D1}" dt="2024-04-19T14:38:35.169" v="3150"/>
          <ac:spMkLst>
            <pc:docMk/>
            <pc:sldMk cId="4251184506" sldId="260"/>
            <ac:spMk id="3" creationId="{3DC0E5E1-90D4-48A3-82CE-6AC5B8D4C021}"/>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16:03:10.874" v="6523"/>
              <pc2:cmMkLst xmlns:pc2="http://schemas.microsoft.com/office/powerpoint/2019/9/main/command">
                <pc:docMk/>
                <pc:sldMk cId="4251184506" sldId="260"/>
                <pc2:cmMk id="{6B84D97F-F261-4D3D-AA99-F463944C10F6}"/>
              </pc2:cmMkLst>
            </pc226:cmChg>
          </p:ext>
        </pc:extLst>
      </pc:sldChg>
      <pc:sldChg chg="addSp delSp modSp mod addCm modCm">
        <pc:chgData name="Delhomme, Lucie" userId="b4dffc40-4e9a-4ca1-8742-930a73887da7" providerId="ADAL" clId="{DE3C4673-13D2-426C-8E3D-489EA86A78D1}" dt="2024-04-19T21:11:21.364" v="10527"/>
        <pc:sldMkLst>
          <pc:docMk/>
          <pc:sldMk cId="3742170053" sldId="261"/>
        </pc:sldMkLst>
        <pc:spChg chg="mod">
          <ac:chgData name="Delhomme, Lucie" userId="b4dffc40-4e9a-4ca1-8742-930a73887da7" providerId="ADAL" clId="{DE3C4673-13D2-426C-8E3D-489EA86A78D1}" dt="2024-04-19T14:38:35.169" v="3150"/>
          <ac:spMkLst>
            <pc:docMk/>
            <pc:sldMk cId="3742170053" sldId="261"/>
            <ac:spMk id="2" creationId="{87F6DD86-C4E7-4324-B46C-8F81C9086BB2}"/>
          </ac:spMkLst>
        </pc:spChg>
        <pc:spChg chg="mod">
          <ac:chgData name="Delhomme, Lucie" userId="b4dffc40-4e9a-4ca1-8742-930a73887da7" providerId="ADAL" clId="{DE3C4673-13D2-426C-8E3D-489EA86A78D1}" dt="2024-04-19T21:08:50.057" v="10525" actId="20577"/>
          <ac:spMkLst>
            <pc:docMk/>
            <pc:sldMk cId="3742170053" sldId="261"/>
            <ac:spMk id="3" creationId="{8CE1044C-5953-4D91-8199-965D4AB04526}"/>
          </ac:spMkLst>
        </pc:spChg>
        <pc:spChg chg="mod">
          <ac:chgData name="Delhomme, Lucie" userId="b4dffc40-4e9a-4ca1-8742-930a73887da7" providerId="ADAL" clId="{DE3C4673-13D2-426C-8E3D-489EA86A78D1}" dt="2024-04-19T14:38:35.169" v="3150"/>
          <ac:spMkLst>
            <pc:docMk/>
            <pc:sldMk cId="3742170053" sldId="261"/>
            <ac:spMk id="4" creationId="{53898949-B6FF-4B26-B70D-F854781D629D}"/>
          </ac:spMkLst>
        </pc:spChg>
        <pc:spChg chg="mod">
          <ac:chgData name="Delhomme, Lucie" userId="b4dffc40-4e9a-4ca1-8742-930a73887da7" providerId="ADAL" clId="{DE3C4673-13D2-426C-8E3D-489EA86A78D1}" dt="2024-04-19T18:24:56.962" v="8568" actId="20577"/>
          <ac:spMkLst>
            <pc:docMk/>
            <pc:sldMk cId="3742170053" sldId="261"/>
            <ac:spMk id="5" creationId="{40A768F4-D1C0-47C1-B9D4-B9E34F06CC83}"/>
          </ac:spMkLst>
        </pc:spChg>
        <pc:spChg chg="add del mod">
          <ac:chgData name="Delhomme, Lucie" userId="b4dffc40-4e9a-4ca1-8742-930a73887da7" providerId="ADAL" clId="{DE3C4673-13D2-426C-8E3D-489EA86A78D1}" dt="2024-04-19T16:16:04.731" v="6543" actId="11529"/>
          <ac:spMkLst>
            <pc:docMk/>
            <pc:sldMk cId="3742170053" sldId="261"/>
            <ac:spMk id="6" creationId="{542FAE93-3415-04B4-3C3C-6A8475362BE9}"/>
          </ac:spMkLst>
        </pc:spChg>
        <pc:spChg chg="del mod">
          <ac:chgData name="Delhomme, Lucie" userId="b4dffc40-4e9a-4ca1-8742-930a73887da7" providerId="ADAL" clId="{DE3C4673-13D2-426C-8E3D-489EA86A78D1}" dt="2024-04-19T18:00:50.822" v="7475" actId="478"/>
          <ac:spMkLst>
            <pc:docMk/>
            <pc:sldMk cId="3742170053" sldId="261"/>
            <ac:spMk id="7" creationId="{71D8BFEA-B45D-486E-AE4D-E08A12D0A72F}"/>
          </ac:spMkLst>
        </pc:spChg>
        <pc:spChg chg="add del mod">
          <ac:chgData name="Delhomme, Lucie" userId="b4dffc40-4e9a-4ca1-8742-930a73887da7" providerId="ADAL" clId="{DE3C4673-13D2-426C-8E3D-489EA86A78D1}" dt="2024-04-19T18:00:46.917" v="7473" actId="478"/>
          <ac:spMkLst>
            <pc:docMk/>
            <pc:sldMk cId="3742170053" sldId="261"/>
            <ac:spMk id="9" creationId="{9D5297A5-B8E0-E99F-9868-DF6C000F8E04}"/>
          </ac:spMkLst>
        </pc:spChg>
        <pc:spChg chg="add mod">
          <ac:chgData name="Delhomme, Lucie" userId="b4dffc40-4e9a-4ca1-8742-930a73887da7" providerId="ADAL" clId="{DE3C4673-13D2-426C-8E3D-489EA86A78D1}" dt="2024-04-19T18:04:03.336" v="7828" actId="1076"/>
          <ac:spMkLst>
            <pc:docMk/>
            <pc:sldMk cId="3742170053" sldId="261"/>
            <ac:spMk id="10" creationId="{F8B3DBC0-C1AC-A84A-D51F-3ECCE4325AA3}"/>
          </ac:spMkLst>
        </pc:spChg>
        <pc:cxnChg chg="del">
          <ac:chgData name="Delhomme, Lucie" userId="b4dffc40-4e9a-4ca1-8742-930a73887da7" providerId="ADAL" clId="{DE3C4673-13D2-426C-8E3D-489EA86A78D1}" dt="2024-04-19T18:00:43.875" v="7471" actId="478"/>
          <ac:cxnSpMkLst>
            <pc:docMk/>
            <pc:sldMk cId="3742170053" sldId="261"/>
            <ac:cxnSpMk id="8" creationId="{C6807B13-A5A6-42F6-804A-5FC9D15517E8}"/>
          </ac:cxnSpMkLst>
        </pc:cxnChg>
        <pc:extLst>
          <p:ext xmlns:p="http://schemas.openxmlformats.org/presentationml/2006/main" uri="{D6D511B9-2390-475A-947B-AFAB55BFBCF1}">
            <pc226:cmChg xmlns:pc226="http://schemas.microsoft.com/office/powerpoint/2022/06/main/command" chg="">
              <pc226:chgData name="Delhomme, Lucie" userId="b4dffc40-4e9a-4ca1-8742-930a73887da7" providerId="ADAL" clId="{DE3C4673-13D2-426C-8E3D-489EA86A78D1}" dt="2023-11-29T22:11:42.306" v="30"/>
              <pc2:cmMkLst xmlns:pc2="http://schemas.microsoft.com/office/powerpoint/2019/9/main/command">
                <pc:docMk/>
                <pc:sldMk cId="3742170053" sldId="261"/>
                <pc2:cmMk id="{398651A4-DBE0-4DC2-9DDB-A30674487312}"/>
              </pc2:cmMkLst>
              <pc226:cmRplyChg chg="add">
                <pc226:chgData name="Delhomme, Lucie" userId="b4dffc40-4e9a-4ca1-8742-930a73887da7" providerId="ADAL" clId="{DE3C4673-13D2-426C-8E3D-489EA86A78D1}" dt="2023-11-29T22:11:42.306" v="30"/>
                <pc2:cmRplyMkLst xmlns:pc2="http://schemas.microsoft.com/office/powerpoint/2019/9/main/command">
                  <pc:docMk/>
                  <pc:sldMk cId="3742170053" sldId="261"/>
                  <pc2:cmMk id="{398651A4-DBE0-4DC2-9DDB-A30674487312}"/>
                  <pc2:cmRplyMk id="{88B47D7E-48DC-48EB-8DAF-0EC66412EEF6}"/>
                </pc2:cmRplyMkLst>
              </pc226:cmRplyChg>
            </pc226:cmChg>
            <pc226:cmChg xmlns:pc226="http://schemas.microsoft.com/office/powerpoint/2022/06/main/command" chg="add mod">
              <pc226:chgData name="Delhomme, Lucie" userId="b4dffc40-4e9a-4ca1-8742-930a73887da7" providerId="ADAL" clId="{DE3C4673-13D2-426C-8E3D-489EA86A78D1}" dt="2024-04-19T21:11:21.364" v="10527"/>
              <pc2:cmMkLst xmlns:pc2="http://schemas.microsoft.com/office/powerpoint/2019/9/main/command">
                <pc:docMk/>
                <pc:sldMk cId="3742170053" sldId="261"/>
                <pc2:cmMk id="{F18F33CA-46AA-4740-99F3-2078B6FD5D1B}"/>
              </pc2:cmMkLst>
            </pc226:cmChg>
          </p:ext>
        </pc:extLst>
      </pc:sldChg>
      <pc:sldChg chg="modSp mod ord">
        <pc:chgData name="Delhomme, Lucie" userId="b4dffc40-4e9a-4ca1-8742-930a73887da7" providerId="ADAL" clId="{DE3C4673-13D2-426C-8E3D-489EA86A78D1}" dt="2024-04-19T16:21:03.808" v="6639"/>
        <pc:sldMkLst>
          <pc:docMk/>
          <pc:sldMk cId="3765984029" sldId="264"/>
        </pc:sldMkLst>
        <pc:spChg chg="mod">
          <ac:chgData name="Delhomme, Lucie" userId="b4dffc40-4e9a-4ca1-8742-930a73887da7" providerId="ADAL" clId="{DE3C4673-13D2-426C-8E3D-489EA86A78D1}" dt="2024-04-19T14:38:35.169" v="3150"/>
          <ac:spMkLst>
            <pc:docMk/>
            <pc:sldMk cId="3765984029" sldId="264"/>
            <ac:spMk id="2" creationId="{BD5D82D8-0A65-4D94-BCA3-624C57027FC4}"/>
          </ac:spMkLst>
        </pc:spChg>
        <pc:spChg chg="mod">
          <ac:chgData name="Delhomme, Lucie" userId="b4dffc40-4e9a-4ca1-8742-930a73887da7" providerId="ADAL" clId="{DE3C4673-13D2-426C-8E3D-489EA86A78D1}" dt="2024-04-19T14:38:35.169" v="3150"/>
          <ac:spMkLst>
            <pc:docMk/>
            <pc:sldMk cId="3765984029" sldId="264"/>
            <ac:spMk id="3" creationId="{6C326FBC-DC63-4042-9554-47D184BFB0BA}"/>
          </ac:spMkLst>
        </pc:spChg>
        <pc:spChg chg="mod">
          <ac:chgData name="Delhomme, Lucie" userId="b4dffc40-4e9a-4ca1-8742-930a73887da7" providerId="ADAL" clId="{DE3C4673-13D2-426C-8E3D-489EA86A78D1}" dt="2024-04-19T14:38:35.169" v="3150"/>
          <ac:spMkLst>
            <pc:docMk/>
            <pc:sldMk cId="3765984029" sldId="264"/>
            <ac:spMk id="4" creationId="{25EF3AE8-5723-4647-862F-30D390B5D6F2}"/>
          </ac:spMkLst>
        </pc:spChg>
      </pc:sldChg>
      <pc:sldChg chg="delSp modSp mod">
        <pc:chgData name="Delhomme, Lucie" userId="b4dffc40-4e9a-4ca1-8742-930a73887da7" providerId="ADAL" clId="{DE3C4673-13D2-426C-8E3D-489EA86A78D1}" dt="2024-04-19T16:21:29.259" v="6640" actId="478"/>
        <pc:sldMkLst>
          <pc:docMk/>
          <pc:sldMk cId="1225494689" sldId="265"/>
        </pc:sldMkLst>
        <pc:spChg chg="mod">
          <ac:chgData name="Delhomme, Lucie" userId="b4dffc40-4e9a-4ca1-8742-930a73887da7" providerId="ADAL" clId="{DE3C4673-13D2-426C-8E3D-489EA86A78D1}" dt="2024-04-19T14:38:35.169" v="3150"/>
          <ac:spMkLst>
            <pc:docMk/>
            <pc:sldMk cId="1225494689" sldId="265"/>
            <ac:spMk id="4" creationId="{A1F17006-74E9-4CA2-82DA-7C37045A3ACC}"/>
          </ac:spMkLst>
        </pc:spChg>
        <pc:spChg chg="mod">
          <ac:chgData name="Delhomme, Lucie" userId="b4dffc40-4e9a-4ca1-8742-930a73887da7" providerId="ADAL" clId="{DE3C4673-13D2-426C-8E3D-489EA86A78D1}" dt="2024-04-19T14:38:35.169" v="3150"/>
          <ac:spMkLst>
            <pc:docMk/>
            <pc:sldMk cId="1225494689" sldId="265"/>
            <ac:spMk id="8" creationId="{FB5560C3-B8D2-4F25-BCC4-73DEE4351F88}"/>
          </ac:spMkLst>
        </pc:spChg>
        <pc:graphicFrameChg chg="mod">
          <ac:chgData name="Delhomme, Lucie" userId="b4dffc40-4e9a-4ca1-8742-930a73887da7" providerId="ADAL" clId="{DE3C4673-13D2-426C-8E3D-489EA86A78D1}" dt="2024-04-19T14:38:35.169" v="3150"/>
          <ac:graphicFrameMkLst>
            <pc:docMk/>
            <pc:sldMk cId="1225494689" sldId="265"/>
            <ac:graphicFrameMk id="5" creationId="{55DCC685-CA9C-423E-9838-42E3C183BA24}"/>
          </ac:graphicFrameMkLst>
        </pc:graphicFrameChg>
        <pc:cxnChg chg="del">
          <ac:chgData name="Delhomme, Lucie" userId="b4dffc40-4e9a-4ca1-8742-930a73887da7" providerId="ADAL" clId="{DE3C4673-13D2-426C-8E3D-489EA86A78D1}" dt="2024-04-19T16:21:29.259" v="6640" actId="478"/>
          <ac:cxnSpMkLst>
            <pc:docMk/>
            <pc:sldMk cId="1225494689" sldId="265"/>
            <ac:cxnSpMk id="6" creationId="{F084D772-74B2-4668-A386-2583A8263CED}"/>
          </ac:cxnSpMkLst>
        </pc:cxnChg>
      </pc:sldChg>
      <pc:sldChg chg="addSp delSp modSp mod ord delDesignElem addCm delCm">
        <pc:chgData name="Delhomme, Lucie" userId="b4dffc40-4e9a-4ca1-8742-930a73887da7" providerId="ADAL" clId="{DE3C4673-13D2-426C-8E3D-489EA86A78D1}" dt="2024-04-19T20:57:35.882" v="10403"/>
        <pc:sldMkLst>
          <pc:docMk/>
          <pc:sldMk cId="671675500" sldId="266"/>
        </pc:sldMkLst>
        <pc:spChg chg="mod">
          <ac:chgData name="Delhomme, Lucie" userId="b4dffc40-4e9a-4ca1-8742-930a73887da7" providerId="ADAL" clId="{DE3C4673-13D2-426C-8E3D-489EA86A78D1}" dt="2024-04-19T20:38:18.697" v="9969" actId="404"/>
          <ac:spMkLst>
            <pc:docMk/>
            <pc:sldMk cId="671675500" sldId="266"/>
            <ac:spMk id="2" creationId="{74DEE305-FD98-4222-B190-AA82002E17CC}"/>
          </ac:spMkLst>
        </pc:spChg>
        <pc:spChg chg="del">
          <ac:chgData name="Delhomme, Lucie" userId="b4dffc40-4e9a-4ca1-8742-930a73887da7" providerId="ADAL" clId="{DE3C4673-13D2-426C-8E3D-489EA86A78D1}" dt="2024-04-19T20:38:37.028" v="9973" actId="478"/>
          <ac:spMkLst>
            <pc:docMk/>
            <pc:sldMk cId="671675500" sldId="266"/>
            <ac:spMk id="3" creationId="{BA27A90C-789A-E1AD-9A9E-1DDB067F41A8}"/>
          </ac:spMkLst>
        </pc:spChg>
        <pc:spChg chg="mod">
          <ac:chgData name="Delhomme, Lucie" userId="b4dffc40-4e9a-4ca1-8742-930a73887da7" providerId="ADAL" clId="{DE3C4673-13D2-426C-8E3D-489EA86A78D1}" dt="2024-04-19T14:38:35.169" v="3150"/>
          <ac:spMkLst>
            <pc:docMk/>
            <pc:sldMk cId="671675500" sldId="266"/>
            <ac:spMk id="4" creationId="{378F45C1-B10B-4828-AA2F-F31487C69117}"/>
          </ac:spMkLst>
        </pc:spChg>
        <pc:spChg chg="add mod">
          <ac:chgData name="Delhomme, Lucie" userId="b4dffc40-4e9a-4ca1-8742-930a73887da7" providerId="ADAL" clId="{DE3C4673-13D2-426C-8E3D-489EA86A78D1}" dt="2024-04-19T20:38:52.272" v="9978" actId="1076"/>
          <ac:spMkLst>
            <pc:docMk/>
            <pc:sldMk cId="671675500" sldId="266"/>
            <ac:spMk id="5" creationId="{9A9B9716-F11A-54AF-5381-E43803AD9D55}"/>
          </ac:spMkLst>
        </pc:spChg>
        <pc:spChg chg="del">
          <ac:chgData name="Delhomme, Lucie" userId="b4dffc40-4e9a-4ca1-8742-930a73887da7" providerId="ADAL" clId="{DE3C4673-13D2-426C-8E3D-489EA86A78D1}" dt="2024-04-19T20:05:45.103" v="9527" actId="478"/>
          <ac:spMkLst>
            <pc:docMk/>
            <pc:sldMk cId="671675500" sldId="266"/>
            <ac:spMk id="6" creationId="{AC6A307B-E40B-4FE9-B340-A924D96797F7}"/>
          </ac:spMkLst>
        </pc:spChg>
        <pc:spChg chg="add del">
          <ac:chgData name="Delhomme, Lucie" userId="b4dffc40-4e9a-4ca1-8742-930a73887da7" providerId="ADAL" clId="{DE3C4673-13D2-426C-8E3D-489EA86A78D1}" dt="2024-04-19T14:38:35.169" v="3150"/>
          <ac:spMkLst>
            <pc:docMk/>
            <pc:sldMk cId="671675500" sldId="266"/>
            <ac:spMk id="37" creationId="{3C06EAFD-0C69-4B3B-BEA7-E7E11DDF9C43}"/>
          </ac:spMkLst>
        </pc:spChg>
        <pc:spChg chg="add del">
          <ac:chgData name="Delhomme, Lucie" userId="b4dffc40-4e9a-4ca1-8742-930a73887da7" providerId="ADAL" clId="{DE3C4673-13D2-426C-8E3D-489EA86A78D1}" dt="2024-04-19T14:38:35.169" v="3150"/>
          <ac:spMkLst>
            <pc:docMk/>
            <pc:sldMk cId="671675500" sldId="266"/>
            <ac:spMk id="39" creationId="{A4066C89-42FB-4624-9AFE-3A31B36491B5}"/>
          </ac:spMkLst>
        </pc:spChg>
        <pc:spChg chg="del mod">
          <ac:chgData name="Delhomme, Lucie" userId="b4dffc40-4e9a-4ca1-8742-930a73887da7" providerId="ADAL" clId="{DE3C4673-13D2-426C-8E3D-489EA86A78D1}" dt="2024-04-19T20:38:38.245" v="9974" actId="478"/>
          <ac:spMkLst>
            <pc:docMk/>
            <pc:sldMk cId="671675500" sldId="266"/>
            <ac:spMk id="40" creationId="{ECE40F1C-BCD9-467A-8B0E-B6755411FF2B}"/>
          </ac:spMkLst>
        </pc:spChg>
        <pc:spChg chg="add del">
          <ac:chgData name="Delhomme, Lucie" userId="b4dffc40-4e9a-4ca1-8742-930a73887da7" providerId="ADAL" clId="{DE3C4673-13D2-426C-8E3D-489EA86A78D1}" dt="2024-04-19T14:38:35.169" v="3150"/>
          <ac:spMkLst>
            <pc:docMk/>
            <pc:sldMk cId="671675500" sldId="266"/>
            <ac:spMk id="41" creationId="{BA218FBC-B2D6-48CA-9289-C4110162EDAD}"/>
          </ac:spMkLst>
        </pc:spChg>
        <pc:spChg chg="add del">
          <ac:chgData name="Delhomme, Lucie" userId="b4dffc40-4e9a-4ca1-8742-930a73887da7" providerId="ADAL" clId="{DE3C4673-13D2-426C-8E3D-489EA86A78D1}" dt="2024-04-19T14:38:35.169" v="3150"/>
          <ac:spMkLst>
            <pc:docMk/>
            <pc:sldMk cId="671675500" sldId="266"/>
            <ac:spMk id="43" creationId="{2DED9084-49DA-4911-ACB7-5F9E4DEFA039}"/>
          </ac:spMkLst>
        </pc:spChg>
        <pc:extLst>
          <p:ext xmlns:p="http://schemas.openxmlformats.org/presentationml/2006/main" uri="{D6D511B9-2390-475A-947B-AFAB55BFBCF1}">
            <pc226:cmChg xmlns:pc226="http://schemas.microsoft.com/office/powerpoint/2022/06/main/command" chg="add del">
              <pc226:chgData name="Delhomme, Lucie" userId="b4dffc40-4e9a-4ca1-8742-930a73887da7" providerId="ADAL" clId="{DE3C4673-13D2-426C-8E3D-489EA86A78D1}" dt="2024-04-19T20:57:30.007" v="10402"/>
              <pc2:cmMkLst xmlns:pc2="http://schemas.microsoft.com/office/powerpoint/2019/9/main/command">
                <pc:docMk/>
                <pc:sldMk cId="671675500" sldId="266"/>
                <pc2:cmMk id="{ACCAA34E-C821-4A1F-9D51-3F0D0037C9E5}"/>
              </pc2:cmMkLst>
            </pc226:cmChg>
            <pc226:cmChg xmlns:pc226="http://schemas.microsoft.com/office/powerpoint/2022/06/main/command" chg="add">
              <pc226:chgData name="Delhomme, Lucie" userId="b4dffc40-4e9a-4ca1-8742-930a73887da7" providerId="ADAL" clId="{DE3C4673-13D2-426C-8E3D-489EA86A78D1}" dt="2024-04-19T20:57:35.882" v="10403"/>
              <pc2:cmMkLst xmlns:pc2="http://schemas.microsoft.com/office/powerpoint/2019/9/main/command">
                <pc:docMk/>
                <pc:sldMk cId="671675500" sldId="266"/>
                <pc2:cmMk id="{D5565F78-7C2C-4B0F-A66A-59ED7744E5B1}"/>
              </pc2:cmMkLst>
            </pc226:cmChg>
          </p:ext>
        </pc:extLst>
      </pc:sldChg>
      <pc:sldChg chg="modSp">
        <pc:chgData name="Delhomme, Lucie" userId="b4dffc40-4e9a-4ca1-8742-930a73887da7" providerId="ADAL" clId="{DE3C4673-13D2-426C-8E3D-489EA86A78D1}" dt="2024-04-19T16:31:26.303" v="7128" actId="20577"/>
        <pc:sldMkLst>
          <pc:docMk/>
          <pc:sldMk cId="3773587595" sldId="267"/>
        </pc:sldMkLst>
        <pc:spChg chg="mod">
          <ac:chgData name="Delhomme, Lucie" userId="b4dffc40-4e9a-4ca1-8742-930a73887da7" providerId="ADAL" clId="{DE3C4673-13D2-426C-8E3D-489EA86A78D1}" dt="2024-04-19T14:38:35.169" v="3150"/>
          <ac:spMkLst>
            <pc:docMk/>
            <pc:sldMk cId="3773587595" sldId="267"/>
            <ac:spMk id="4" creationId="{ED481A7A-1F3C-4EBA-B7FB-380C14B40A7E}"/>
          </ac:spMkLst>
        </pc:spChg>
        <pc:graphicFrameChg chg="mod">
          <ac:chgData name="Delhomme, Lucie" userId="b4dffc40-4e9a-4ca1-8742-930a73887da7" providerId="ADAL" clId="{DE3C4673-13D2-426C-8E3D-489EA86A78D1}" dt="2024-04-19T16:31:26.303" v="7128" actId="20577"/>
          <ac:graphicFrameMkLst>
            <pc:docMk/>
            <pc:sldMk cId="3773587595" sldId="267"/>
            <ac:graphicFrameMk id="5" creationId="{CD204B92-066E-42CA-A62D-20EE04759793}"/>
          </ac:graphicFrameMkLst>
        </pc:graphicFrameChg>
      </pc:sldChg>
      <pc:sldChg chg="modSp mod addCm">
        <pc:chgData name="Delhomme, Lucie" userId="b4dffc40-4e9a-4ca1-8742-930a73887da7" providerId="ADAL" clId="{DE3C4673-13D2-426C-8E3D-489EA86A78D1}" dt="2024-04-22T13:17:25.685" v="10551" actId="20577"/>
        <pc:sldMkLst>
          <pc:docMk/>
          <pc:sldMk cId="1930296082" sldId="269"/>
        </pc:sldMkLst>
        <pc:spChg chg="mod">
          <ac:chgData name="Delhomme, Lucie" userId="b4dffc40-4e9a-4ca1-8742-930a73887da7" providerId="ADAL" clId="{DE3C4673-13D2-426C-8E3D-489EA86A78D1}" dt="2024-04-19T14:38:35.169" v="3150"/>
          <ac:spMkLst>
            <pc:docMk/>
            <pc:sldMk cId="1930296082" sldId="269"/>
            <ac:spMk id="2" creationId="{C02DBAA7-6E32-44D9-8DB5-3353E8CE97D1}"/>
          </ac:spMkLst>
        </pc:spChg>
        <pc:spChg chg="mod">
          <ac:chgData name="Delhomme, Lucie" userId="b4dffc40-4e9a-4ca1-8742-930a73887da7" providerId="ADAL" clId="{DE3C4673-13D2-426C-8E3D-489EA86A78D1}" dt="2024-04-22T13:17:25.685" v="10551" actId="20577"/>
          <ac:spMkLst>
            <pc:docMk/>
            <pc:sldMk cId="1930296082" sldId="269"/>
            <ac:spMk id="3" creationId="{03BB3211-3A44-4350-842E-61425F8BAF98}"/>
          </ac:spMkLst>
        </pc:spChg>
        <pc:spChg chg="mod">
          <ac:chgData name="Delhomme, Lucie" userId="b4dffc40-4e9a-4ca1-8742-930a73887da7" providerId="ADAL" clId="{DE3C4673-13D2-426C-8E3D-489EA86A78D1}" dt="2024-04-19T14:38:35.169" v="3150"/>
          <ac:spMkLst>
            <pc:docMk/>
            <pc:sldMk cId="1930296082" sldId="269"/>
            <ac:spMk id="4" creationId="{05895688-905B-48A7-A53F-1D7461D27462}"/>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1:19:19.968" v="10535"/>
              <pc2:cmMkLst xmlns:pc2="http://schemas.microsoft.com/office/powerpoint/2019/9/main/command">
                <pc:docMk/>
                <pc:sldMk cId="1930296082" sldId="269"/>
                <pc2:cmMk id="{2AECD4CF-5435-4107-9D6C-2F996BF97133}"/>
              </pc2:cmMkLst>
            </pc226:cmChg>
          </p:ext>
        </pc:extLst>
      </pc:sldChg>
      <pc:sldChg chg="modSp mod addCm modCm">
        <pc:chgData name="Delhomme, Lucie" userId="b4dffc40-4e9a-4ca1-8742-930a73887da7" providerId="ADAL" clId="{DE3C4673-13D2-426C-8E3D-489EA86A78D1}" dt="2024-04-22T13:07:39.046" v="10541" actId="2056"/>
        <pc:sldMkLst>
          <pc:docMk/>
          <pc:sldMk cId="1339766623" sldId="270"/>
        </pc:sldMkLst>
        <pc:spChg chg="mod">
          <ac:chgData name="Delhomme, Lucie" userId="b4dffc40-4e9a-4ca1-8742-930a73887da7" providerId="ADAL" clId="{DE3C4673-13D2-426C-8E3D-489EA86A78D1}" dt="2024-04-19T14:38:35.169" v="3150"/>
          <ac:spMkLst>
            <pc:docMk/>
            <pc:sldMk cId="1339766623" sldId="270"/>
            <ac:spMk id="2" creationId="{02A536AA-F8CB-4631-9A77-CA860EAE88C1}"/>
          </ac:spMkLst>
        </pc:spChg>
        <pc:spChg chg="mod">
          <ac:chgData name="Delhomme, Lucie" userId="b4dffc40-4e9a-4ca1-8742-930a73887da7" providerId="ADAL" clId="{DE3C4673-13D2-426C-8E3D-489EA86A78D1}" dt="2024-04-19T14:38:35.169" v="3150"/>
          <ac:spMkLst>
            <pc:docMk/>
            <pc:sldMk cId="1339766623" sldId="270"/>
            <ac:spMk id="3" creationId="{3D701D5F-816B-43FF-A561-8A9BB12290AE}"/>
          </ac:spMkLst>
        </pc:spChg>
        <pc:spChg chg="mod">
          <ac:chgData name="Delhomme, Lucie" userId="b4dffc40-4e9a-4ca1-8742-930a73887da7" providerId="ADAL" clId="{DE3C4673-13D2-426C-8E3D-489EA86A78D1}" dt="2024-04-19T14:38:35.169" v="3150"/>
          <ac:spMkLst>
            <pc:docMk/>
            <pc:sldMk cId="1339766623" sldId="270"/>
            <ac:spMk id="4" creationId="{3FBB8BD2-FE9D-4FAA-9423-AE51EEB0E446}"/>
          </ac:spMkLst>
        </pc:spChg>
        <pc:spChg chg="mod">
          <ac:chgData name="Delhomme, Lucie" userId="b4dffc40-4e9a-4ca1-8742-930a73887da7" providerId="ADAL" clId="{DE3C4673-13D2-426C-8E3D-489EA86A78D1}" dt="2024-04-19T14:38:35.169" v="3150"/>
          <ac:spMkLst>
            <pc:docMk/>
            <pc:sldMk cId="1339766623" sldId="270"/>
            <ac:spMk id="9" creationId="{3B2BCD3D-E307-4DC6-9514-1E7E9ECBD1F2}"/>
          </ac:spMkLst>
        </pc:spChg>
        <pc:extLst>
          <p:ext xmlns:p="http://schemas.openxmlformats.org/presentationml/2006/main" uri="{D6D511B9-2390-475A-947B-AFAB55BFBCF1}">
            <pc226:cmChg xmlns:pc226="http://schemas.microsoft.com/office/powerpoint/2022/06/main/command" chg="add mod">
              <pc226:chgData name="Delhomme, Lucie" userId="b4dffc40-4e9a-4ca1-8742-930a73887da7" providerId="ADAL" clId="{DE3C4673-13D2-426C-8E3D-489EA86A78D1}" dt="2024-04-22T13:07:39.046" v="10541" actId="2056"/>
              <pc2:cmMkLst xmlns:pc2="http://schemas.microsoft.com/office/powerpoint/2019/9/main/command">
                <pc:docMk/>
                <pc:sldMk cId="1339766623" sldId="270"/>
                <pc2:cmMk id="{52854F32-F1D7-4E64-88EA-3942EFB34F5F}"/>
              </pc2:cmMkLst>
            </pc226:cmChg>
            <pc226:cmChg xmlns:pc226="http://schemas.microsoft.com/office/powerpoint/2022/06/main/command" chg="mod">
              <pc226:chgData name="Delhomme, Lucie" userId="b4dffc40-4e9a-4ca1-8742-930a73887da7" providerId="ADAL" clId="{DE3C4673-13D2-426C-8E3D-489EA86A78D1}" dt="2024-04-22T13:07:39.046" v="10541" actId="2056"/>
              <pc2:cmMkLst xmlns:pc2="http://schemas.microsoft.com/office/powerpoint/2019/9/main/command">
                <pc:docMk/>
                <pc:sldMk cId="1339766623" sldId="270"/>
                <pc2:cmMk id="{9DCDC044-E18E-4506-9BE3-8A59CEA0BD95}"/>
              </pc2:cmMkLst>
            </pc226:cmChg>
          </p:ext>
        </pc:extLst>
      </pc:sldChg>
      <pc:sldChg chg="modSp addCm modCm">
        <pc:chgData name="Delhomme, Lucie" userId="b4dffc40-4e9a-4ca1-8742-930a73887da7" providerId="ADAL" clId="{DE3C4673-13D2-426C-8E3D-489EA86A78D1}" dt="2024-04-22T13:08:59.654" v="10542" actId="2056"/>
        <pc:sldMkLst>
          <pc:docMk/>
          <pc:sldMk cId="743373174" sldId="271"/>
        </pc:sldMkLst>
        <pc:spChg chg="mod">
          <ac:chgData name="Delhomme, Lucie" userId="b4dffc40-4e9a-4ca1-8742-930a73887da7" providerId="ADAL" clId="{DE3C4673-13D2-426C-8E3D-489EA86A78D1}" dt="2024-04-19T14:38:35.169" v="3150"/>
          <ac:spMkLst>
            <pc:docMk/>
            <pc:sldMk cId="743373174" sldId="271"/>
            <ac:spMk id="4" creationId="{CCA1375C-C61F-4358-A734-64E2DEB19239}"/>
          </ac:spMkLst>
        </pc:spChg>
        <pc:extLst>
          <p:ext xmlns:p="http://schemas.openxmlformats.org/presentationml/2006/main" uri="{D6D511B9-2390-475A-947B-AFAB55BFBCF1}">
            <pc226:cmChg xmlns:pc226="http://schemas.microsoft.com/office/powerpoint/2022/06/main/command" chg="add mod">
              <pc226:chgData name="Delhomme, Lucie" userId="b4dffc40-4e9a-4ca1-8742-930a73887da7" providerId="ADAL" clId="{DE3C4673-13D2-426C-8E3D-489EA86A78D1}" dt="2024-04-22T13:08:59.654" v="10542" actId="2056"/>
              <pc2:cmMkLst xmlns:pc2="http://schemas.microsoft.com/office/powerpoint/2019/9/main/command">
                <pc:docMk/>
                <pc:sldMk cId="743373174" sldId="271"/>
                <pc2:cmMk id="{8CA8B95D-56BE-4CDE-A165-B61C29D5769D}"/>
              </pc2:cmMkLst>
            </pc226:cmChg>
          </p:ext>
        </pc:extLst>
      </pc:sldChg>
      <pc:sldChg chg="modSp">
        <pc:chgData name="Delhomme, Lucie" userId="b4dffc40-4e9a-4ca1-8742-930a73887da7" providerId="ADAL" clId="{DE3C4673-13D2-426C-8E3D-489EA86A78D1}" dt="2024-04-19T14:38:35.169" v="3150"/>
        <pc:sldMkLst>
          <pc:docMk/>
          <pc:sldMk cId="3024306944" sldId="272"/>
        </pc:sldMkLst>
        <pc:spChg chg="mod">
          <ac:chgData name="Delhomme, Lucie" userId="b4dffc40-4e9a-4ca1-8742-930a73887da7" providerId="ADAL" clId="{DE3C4673-13D2-426C-8E3D-489EA86A78D1}" dt="2024-04-19T14:38:35.169" v="3150"/>
          <ac:spMkLst>
            <pc:docMk/>
            <pc:sldMk cId="3024306944" sldId="272"/>
            <ac:spMk id="2" creationId="{5054343F-4ABD-4019-8419-A2B083AE9318}"/>
          </ac:spMkLst>
        </pc:spChg>
        <pc:spChg chg="mod">
          <ac:chgData name="Delhomme, Lucie" userId="b4dffc40-4e9a-4ca1-8742-930a73887da7" providerId="ADAL" clId="{DE3C4673-13D2-426C-8E3D-489EA86A78D1}" dt="2024-04-19T14:38:35.169" v="3150"/>
          <ac:spMkLst>
            <pc:docMk/>
            <pc:sldMk cId="3024306944" sldId="272"/>
            <ac:spMk id="3" creationId="{897C1A73-25D6-4908-AB8D-E0809249A5AD}"/>
          </ac:spMkLst>
        </pc:spChg>
        <pc:spChg chg="mod">
          <ac:chgData name="Delhomme, Lucie" userId="b4dffc40-4e9a-4ca1-8742-930a73887da7" providerId="ADAL" clId="{DE3C4673-13D2-426C-8E3D-489EA86A78D1}" dt="2024-04-19T14:38:35.169" v="3150"/>
          <ac:spMkLst>
            <pc:docMk/>
            <pc:sldMk cId="3024306944" sldId="272"/>
            <ac:spMk id="4" creationId="{62A53BCA-333B-47D7-8763-8666202A1B59}"/>
          </ac:spMkLst>
        </pc:spChg>
      </pc:sldChg>
      <pc:sldChg chg="modSp mod addCm">
        <pc:chgData name="Delhomme, Lucie" userId="b4dffc40-4e9a-4ca1-8742-930a73887da7" providerId="ADAL" clId="{DE3C4673-13D2-426C-8E3D-489EA86A78D1}" dt="2024-04-19T14:38:35.169" v="3150"/>
        <pc:sldMkLst>
          <pc:docMk/>
          <pc:sldMk cId="3990751192" sldId="273"/>
        </pc:sldMkLst>
        <pc:spChg chg="mod">
          <ac:chgData name="Delhomme, Lucie" userId="b4dffc40-4e9a-4ca1-8742-930a73887da7" providerId="ADAL" clId="{DE3C4673-13D2-426C-8E3D-489EA86A78D1}" dt="2024-04-19T14:38:35.169" v="3150"/>
          <ac:spMkLst>
            <pc:docMk/>
            <pc:sldMk cId="3990751192" sldId="273"/>
            <ac:spMk id="2" creationId="{9D799E84-441C-4A33-A052-BDC63B974CB2}"/>
          </ac:spMkLst>
        </pc:spChg>
        <pc:spChg chg="mod">
          <ac:chgData name="Delhomme, Lucie" userId="b4dffc40-4e9a-4ca1-8742-930a73887da7" providerId="ADAL" clId="{DE3C4673-13D2-426C-8E3D-489EA86A78D1}" dt="2024-04-19T14:38:35.169" v="3150"/>
          <ac:spMkLst>
            <pc:docMk/>
            <pc:sldMk cId="3990751192" sldId="273"/>
            <ac:spMk id="4" creationId="{BAE746E2-863C-4BA3-87C8-492A6C1ACE52}"/>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3-11-29T22:27:48.797" v="674"/>
              <pc2:cmMkLst xmlns:pc2="http://schemas.microsoft.com/office/powerpoint/2019/9/main/command">
                <pc:docMk/>
                <pc:sldMk cId="3990751192" sldId="273"/>
                <pc2:cmMk id="{30A70DA0-22FC-4486-8192-900E5C05E873}"/>
              </pc2:cmMkLst>
            </pc226:cmChg>
          </p:ext>
        </pc:extLst>
      </pc:sldChg>
      <pc:sldChg chg="modSp">
        <pc:chgData name="Delhomme, Lucie" userId="b4dffc40-4e9a-4ca1-8742-930a73887da7" providerId="ADAL" clId="{DE3C4673-13D2-426C-8E3D-489EA86A78D1}" dt="2024-04-19T14:38:35.169" v="3150"/>
        <pc:sldMkLst>
          <pc:docMk/>
          <pc:sldMk cId="3003444840" sldId="274"/>
        </pc:sldMkLst>
        <pc:spChg chg="mod">
          <ac:chgData name="Delhomme, Lucie" userId="b4dffc40-4e9a-4ca1-8742-930a73887da7" providerId="ADAL" clId="{DE3C4673-13D2-426C-8E3D-489EA86A78D1}" dt="2024-04-19T14:38:35.169" v="3150"/>
          <ac:spMkLst>
            <pc:docMk/>
            <pc:sldMk cId="3003444840" sldId="274"/>
            <ac:spMk id="4" creationId="{5FD73065-D4D5-420D-88FA-D1B07FAF9513}"/>
          </ac:spMkLst>
        </pc:spChg>
        <pc:graphicFrameChg chg="mod">
          <ac:chgData name="Delhomme, Lucie" userId="b4dffc40-4e9a-4ca1-8742-930a73887da7" providerId="ADAL" clId="{DE3C4673-13D2-426C-8E3D-489EA86A78D1}" dt="2023-11-29T22:46:29.258" v="862"/>
          <ac:graphicFrameMkLst>
            <pc:docMk/>
            <pc:sldMk cId="3003444840" sldId="274"/>
            <ac:graphicFrameMk id="5" creationId="{A581C70B-C046-4C03-A895-6299800BDC02}"/>
          </ac:graphicFrameMkLst>
        </pc:graphicFrameChg>
      </pc:sldChg>
      <pc:sldChg chg="addSp delSp modSp mod setBg delDesignElem addCm modCm">
        <pc:chgData name="Delhomme, Lucie" userId="b4dffc40-4e9a-4ca1-8742-930a73887da7" providerId="ADAL" clId="{DE3C4673-13D2-426C-8E3D-489EA86A78D1}" dt="2024-04-19T21:22:17.860" v="10537"/>
        <pc:sldMkLst>
          <pc:docMk/>
          <pc:sldMk cId="1654680640" sldId="275"/>
        </pc:sldMkLst>
        <pc:spChg chg="mod">
          <ac:chgData name="Delhomme, Lucie" userId="b4dffc40-4e9a-4ca1-8742-930a73887da7" providerId="ADAL" clId="{DE3C4673-13D2-426C-8E3D-489EA86A78D1}" dt="2024-04-19T14:35:18.688" v="3057" actId="20577"/>
          <ac:spMkLst>
            <pc:docMk/>
            <pc:sldMk cId="1654680640" sldId="275"/>
            <ac:spMk id="2" creationId="{7BD5A72B-0C7A-4F7E-8C75-5DF449821E3A}"/>
          </ac:spMkLst>
        </pc:spChg>
        <pc:spChg chg="add del">
          <ac:chgData name="Delhomme, Lucie" userId="b4dffc40-4e9a-4ca1-8742-930a73887da7" providerId="ADAL" clId="{DE3C4673-13D2-426C-8E3D-489EA86A78D1}" dt="2024-04-19T14:38:35.169" v="3150"/>
          <ac:spMkLst>
            <pc:docMk/>
            <pc:sldMk cId="1654680640" sldId="275"/>
            <ac:spMk id="7" creationId="{9A3D0CE2-91FF-49B3-A5D8-181E900D7501}"/>
          </ac:spMkLst>
        </pc:spChg>
        <pc:spChg chg="add del">
          <ac:chgData name="Delhomme, Lucie" userId="b4dffc40-4e9a-4ca1-8742-930a73887da7" providerId="ADAL" clId="{DE3C4673-13D2-426C-8E3D-489EA86A78D1}" dt="2024-04-19T14:38:35.169" v="3150"/>
          <ac:spMkLst>
            <pc:docMk/>
            <pc:sldMk cId="1654680640" sldId="275"/>
            <ac:spMk id="9" creationId="{58AEBD96-C315-4F53-9D9E-0E20E993EBFA}"/>
          </ac:spMkLst>
        </pc:spChg>
        <pc:spChg chg="add del">
          <ac:chgData name="Delhomme, Lucie" userId="b4dffc40-4e9a-4ca1-8742-930a73887da7" providerId="ADAL" clId="{DE3C4673-13D2-426C-8E3D-489EA86A78D1}" dt="2024-04-19T14:38:35.169" v="3150"/>
          <ac:spMkLst>
            <pc:docMk/>
            <pc:sldMk cId="1654680640" sldId="275"/>
            <ac:spMk id="11" creationId="{78916AAA-66F6-4DFA-88ED-7E27CF6B8DAD}"/>
          </ac:spMkLst>
        </pc:spChg>
        <pc:spChg chg="add del">
          <ac:chgData name="Delhomme, Lucie" userId="b4dffc40-4e9a-4ca1-8742-930a73887da7" providerId="ADAL" clId="{DE3C4673-13D2-426C-8E3D-489EA86A78D1}" dt="2024-04-19T14:38:35.169" v="3150"/>
          <ac:spMkLst>
            <pc:docMk/>
            <pc:sldMk cId="1654680640" sldId="275"/>
            <ac:spMk id="17" creationId="{68C84B8E-16E8-4E54-B4AC-84CE51595508}"/>
          </ac:spMkLst>
        </pc:spChg>
        <pc:spChg chg="add del">
          <ac:chgData name="Delhomme, Lucie" userId="b4dffc40-4e9a-4ca1-8742-930a73887da7" providerId="ADAL" clId="{DE3C4673-13D2-426C-8E3D-489EA86A78D1}" dt="2024-04-19T14:38:35.169" v="3150"/>
          <ac:spMkLst>
            <pc:docMk/>
            <pc:sldMk cId="1654680640" sldId="275"/>
            <ac:spMk id="19" creationId="{ECE9EEEA-5DB7-4DC7-AF9F-74D1C19B7E2E}"/>
          </ac:spMkLst>
        </pc:spChg>
        <pc:spChg chg="add del">
          <ac:chgData name="Delhomme, Lucie" userId="b4dffc40-4e9a-4ca1-8742-930a73887da7" providerId="ADAL" clId="{DE3C4673-13D2-426C-8E3D-489EA86A78D1}" dt="2024-04-19T14:38:35.169" v="3150"/>
          <ac:spMkLst>
            <pc:docMk/>
            <pc:sldMk cId="1654680640" sldId="275"/>
            <ac:spMk id="21" creationId="{DF199147-B958-49C0-9BE2-65BDD892F2BB}"/>
          </ac:spMkLst>
        </pc:spChg>
        <pc:spChg chg="add del">
          <ac:chgData name="Delhomme, Lucie" userId="b4dffc40-4e9a-4ca1-8742-930a73887da7" providerId="ADAL" clId="{DE3C4673-13D2-426C-8E3D-489EA86A78D1}" dt="2024-04-19T14:38:35.169" v="3150"/>
          <ac:spMkLst>
            <pc:docMk/>
            <pc:sldMk cId="1654680640" sldId="275"/>
            <ac:spMk id="23" creationId="{EF70505D-EC2C-4D1A-86DE-2583778074ED}"/>
          </ac:spMkLst>
        </pc:spChg>
        <pc:spChg chg="add del">
          <ac:chgData name="Delhomme, Lucie" userId="b4dffc40-4e9a-4ca1-8742-930a73887da7" providerId="ADAL" clId="{DE3C4673-13D2-426C-8E3D-489EA86A78D1}" dt="2024-04-19T14:35:08.673" v="3055" actId="26606"/>
          <ac:spMkLst>
            <pc:docMk/>
            <pc:sldMk cId="1654680640" sldId="275"/>
            <ac:spMk id="33" creationId="{75E3D2E7-AD93-44A1-8BC6-0E1343A3E445}"/>
          </ac:spMkLst>
        </pc:spChg>
        <pc:spChg chg="add del">
          <ac:chgData name="Delhomme, Lucie" userId="b4dffc40-4e9a-4ca1-8742-930a73887da7" providerId="ADAL" clId="{DE3C4673-13D2-426C-8E3D-489EA86A78D1}" dt="2024-04-19T14:35:08.673" v="3055" actId="26606"/>
          <ac:spMkLst>
            <pc:docMk/>
            <pc:sldMk cId="1654680640" sldId="275"/>
            <ac:spMk id="35" creationId="{9CC5271D-3244-41E2-B819-CBCB46B719A3}"/>
          </ac:spMkLst>
        </pc:spChg>
        <pc:spChg chg="add del">
          <ac:chgData name="Delhomme, Lucie" userId="b4dffc40-4e9a-4ca1-8742-930a73887da7" providerId="ADAL" clId="{DE3C4673-13D2-426C-8E3D-489EA86A78D1}" dt="2024-04-19T14:35:08.673" v="3055" actId="26606"/>
          <ac:spMkLst>
            <pc:docMk/>
            <pc:sldMk cId="1654680640" sldId="275"/>
            <ac:spMk id="37" creationId="{5683B5F4-86FD-4BF8-88F1-837F5B70B334}"/>
          </ac:spMkLst>
        </pc:spChg>
        <pc:spChg chg="add del">
          <ac:chgData name="Delhomme, Lucie" userId="b4dffc40-4e9a-4ca1-8742-930a73887da7" providerId="ADAL" clId="{DE3C4673-13D2-426C-8E3D-489EA86A78D1}" dt="2024-04-19T14:35:08.673" v="3055" actId="26606"/>
          <ac:spMkLst>
            <pc:docMk/>
            <pc:sldMk cId="1654680640" sldId="275"/>
            <ac:spMk id="43" creationId="{19A1D830-E73C-47A9-A534-323CEEFF5B32}"/>
          </ac:spMkLst>
        </pc:spChg>
        <pc:spChg chg="add del">
          <ac:chgData name="Delhomme, Lucie" userId="b4dffc40-4e9a-4ca1-8742-930a73887da7" providerId="ADAL" clId="{DE3C4673-13D2-426C-8E3D-489EA86A78D1}" dt="2024-04-19T14:35:08.673" v="3055" actId="26606"/>
          <ac:spMkLst>
            <pc:docMk/>
            <pc:sldMk cId="1654680640" sldId="275"/>
            <ac:spMk id="45" creationId="{8F69FBEC-4C47-4288-962D-3FC20C79F3F5}"/>
          </ac:spMkLst>
        </pc:spChg>
        <pc:grpChg chg="add del">
          <ac:chgData name="Delhomme, Lucie" userId="b4dffc40-4e9a-4ca1-8742-930a73887da7" providerId="ADAL" clId="{DE3C4673-13D2-426C-8E3D-489EA86A78D1}" dt="2024-04-19T14:38:35.169" v="3150"/>
          <ac:grpSpMkLst>
            <pc:docMk/>
            <pc:sldMk cId="1654680640" sldId="275"/>
            <ac:grpSpMk id="13" creationId="{A137D43F-BAD6-47F1-AA65-AEEA38A2FF30}"/>
          </ac:grpSpMkLst>
        </pc:grpChg>
        <pc:grpChg chg="add del">
          <ac:chgData name="Delhomme, Lucie" userId="b4dffc40-4e9a-4ca1-8742-930a73887da7" providerId="ADAL" clId="{DE3C4673-13D2-426C-8E3D-489EA86A78D1}" dt="2024-04-19T14:38:35.169" v="3150"/>
          <ac:grpSpMkLst>
            <pc:docMk/>
            <pc:sldMk cId="1654680640" sldId="275"/>
            <ac:grpSpMk id="25" creationId="{2DF20BDF-18D7-4E94-9BA1-9CEB40470CB6}"/>
          </ac:grpSpMkLst>
        </pc:grpChg>
        <pc:grpChg chg="add del">
          <ac:chgData name="Delhomme, Lucie" userId="b4dffc40-4e9a-4ca1-8742-930a73887da7" providerId="ADAL" clId="{DE3C4673-13D2-426C-8E3D-489EA86A78D1}" dt="2024-04-19T14:35:08.673" v="3055" actId="26606"/>
          <ac:grpSpMkLst>
            <pc:docMk/>
            <pc:sldMk cId="1654680640" sldId="275"/>
            <ac:grpSpMk id="39" creationId="{468FD2E2-2BBC-4CE0-8728-F7F04CF3DA80}"/>
          </ac:grpSpMkLst>
        </pc:grpChg>
        <pc:grpChg chg="add del">
          <ac:chgData name="Delhomme, Lucie" userId="b4dffc40-4e9a-4ca1-8742-930a73887da7" providerId="ADAL" clId="{DE3C4673-13D2-426C-8E3D-489EA86A78D1}" dt="2024-04-19T14:35:08.673" v="3055" actId="26606"/>
          <ac:grpSpMkLst>
            <pc:docMk/>
            <pc:sldMk cId="1654680640" sldId="275"/>
            <ac:grpSpMk id="47" creationId="{54F6FC82-E588-4DA0-8096-0C3BD54F17B5}"/>
          </ac:grpSpMkLst>
        </pc:grpChg>
        <pc:picChg chg="add del">
          <ac:chgData name="Delhomme, Lucie" userId="b4dffc40-4e9a-4ca1-8742-930a73887da7" providerId="ADAL" clId="{DE3C4673-13D2-426C-8E3D-489EA86A78D1}" dt="2024-04-19T14:35:08.673" v="3055" actId="26606"/>
          <ac:picMkLst>
            <pc:docMk/>
            <pc:sldMk cId="1654680640" sldId="275"/>
            <ac:picMk id="29" creationId="{9EA03A98-5E00-F943-595A-259557A43DC1}"/>
          </ac:picMkLst>
        </pc:pic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14:35:18.688" v="3057" actId="20577"/>
              <pc2:cmMkLst xmlns:pc2="http://schemas.microsoft.com/office/powerpoint/2019/9/main/command">
                <pc:docMk/>
                <pc:sldMk cId="1654680640" sldId="275"/>
                <pc2:cmMk id="{5218CC23-F930-49ED-8252-F736960F0F7D}"/>
              </pc2:cmMkLst>
            </pc226:cmChg>
            <pc226:cmChg xmlns:pc226="http://schemas.microsoft.com/office/powerpoint/2022/06/main/command" chg="add">
              <pc226:chgData name="Delhomme, Lucie" userId="b4dffc40-4e9a-4ca1-8742-930a73887da7" providerId="ADAL" clId="{DE3C4673-13D2-426C-8E3D-489EA86A78D1}" dt="2024-04-19T21:22:17.860" v="10537"/>
              <pc2:cmMkLst xmlns:pc2="http://schemas.microsoft.com/office/powerpoint/2019/9/main/command">
                <pc:docMk/>
                <pc:sldMk cId="1654680640" sldId="275"/>
                <pc2:cmMk id="{15896E4D-DC8E-4B2A-AC23-EE472CEC392F}"/>
              </pc2:cmMkLst>
            </pc226:cmChg>
          </p:ext>
        </pc:extLst>
      </pc:sldChg>
      <pc:sldChg chg="modSp mod">
        <pc:chgData name="Delhomme, Lucie" userId="b4dffc40-4e9a-4ca1-8742-930a73887da7" providerId="ADAL" clId="{DE3C4673-13D2-426C-8E3D-489EA86A78D1}" dt="2024-04-19T18:39:00.519" v="8613" actId="368"/>
        <pc:sldMkLst>
          <pc:docMk/>
          <pc:sldMk cId="2586356343" sldId="276"/>
        </pc:sldMkLst>
        <pc:spChg chg="mod">
          <ac:chgData name="Delhomme, Lucie" userId="b4dffc40-4e9a-4ca1-8742-930a73887da7" providerId="ADAL" clId="{DE3C4673-13D2-426C-8E3D-489EA86A78D1}" dt="2024-04-19T14:38:35.169" v="3150"/>
          <ac:spMkLst>
            <pc:docMk/>
            <pc:sldMk cId="2586356343" sldId="276"/>
            <ac:spMk id="2" creationId="{A59B905D-2CC1-4C6B-930E-54A356765E8E}"/>
          </ac:spMkLst>
        </pc:spChg>
        <pc:spChg chg="mod">
          <ac:chgData name="Delhomme, Lucie" userId="b4dffc40-4e9a-4ca1-8742-930a73887da7" providerId="ADAL" clId="{DE3C4673-13D2-426C-8E3D-489EA86A78D1}" dt="2024-04-19T18:39:00.519" v="8613" actId="368"/>
          <ac:spMkLst>
            <pc:docMk/>
            <pc:sldMk cId="2586356343" sldId="276"/>
            <ac:spMk id="3" creationId="{91A7DC0D-31C3-4FFC-A7A9-C6983C3986BC}"/>
          </ac:spMkLst>
        </pc:spChg>
        <pc:spChg chg="mod">
          <ac:chgData name="Delhomme, Lucie" userId="b4dffc40-4e9a-4ca1-8742-930a73887da7" providerId="ADAL" clId="{DE3C4673-13D2-426C-8E3D-489EA86A78D1}" dt="2024-04-19T14:38:35.169" v="3150"/>
          <ac:spMkLst>
            <pc:docMk/>
            <pc:sldMk cId="2586356343" sldId="276"/>
            <ac:spMk id="4" creationId="{EAB4128A-6AD3-4614-BFA4-8A6D382D4288}"/>
          </ac:spMkLst>
        </pc:spChg>
      </pc:sldChg>
      <pc:sldChg chg="modSp ord addCm modCm">
        <pc:chgData name="Delhomme, Lucie" userId="b4dffc40-4e9a-4ca1-8742-930a73887da7" providerId="ADAL" clId="{DE3C4673-13D2-426C-8E3D-489EA86A78D1}" dt="2024-04-19T21:21:40.271" v="10536"/>
        <pc:sldMkLst>
          <pc:docMk/>
          <pc:sldMk cId="2947433864" sldId="277"/>
        </pc:sldMkLst>
        <pc:spChg chg="mod">
          <ac:chgData name="Delhomme, Lucie" userId="b4dffc40-4e9a-4ca1-8742-930a73887da7" providerId="ADAL" clId="{DE3C4673-13D2-426C-8E3D-489EA86A78D1}" dt="2024-04-19T14:38:35.169" v="3150"/>
          <ac:spMkLst>
            <pc:docMk/>
            <pc:sldMk cId="2947433864" sldId="277"/>
            <ac:spMk id="2" creationId="{457CC3DE-6651-446A-9148-8FBB0E8D01B9}"/>
          </ac:spMkLst>
        </pc:spChg>
        <pc:spChg chg="mod">
          <ac:chgData name="Delhomme, Lucie" userId="b4dffc40-4e9a-4ca1-8742-930a73887da7" providerId="ADAL" clId="{DE3C4673-13D2-426C-8E3D-489EA86A78D1}" dt="2024-04-19T14:38:35.169" v="3150"/>
          <ac:spMkLst>
            <pc:docMk/>
            <pc:sldMk cId="2947433864" sldId="277"/>
            <ac:spMk id="4" creationId="{09F2EB6E-F588-47CC-82D5-66DE7BCA3221}"/>
          </ac:spMkLst>
        </pc:spChg>
        <pc:spChg chg="mod">
          <ac:chgData name="Delhomme, Lucie" userId="b4dffc40-4e9a-4ca1-8742-930a73887da7" providerId="ADAL" clId="{DE3C4673-13D2-426C-8E3D-489EA86A78D1}" dt="2024-04-19T14:38:35.169" v="3150"/>
          <ac:spMkLst>
            <pc:docMk/>
            <pc:sldMk cId="2947433864" sldId="277"/>
            <ac:spMk id="7" creationId="{EA5341D3-BEB4-4C8A-9E4C-B72B112C96F2}"/>
          </ac:spMkLst>
        </pc:spChg>
        <pc:graphicFrameChg chg="mod">
          <ac:chgData name="Delhomme, Lucie" userId="b4dffc40-4e9a-4ca1-8742-930a73887da7" providerId="ADAL" clId="{DE3C4673-13D2-426C-8E3D-489EA86A78D1}" dt="2024-04-19T16:35:01.178" v="7222" actId="20577"/>
          <ac:graphicFrameMkLst>
            <pc:docMk/>
            <pc:sldMk cId="2947433864" sldId="277"/>
            <ac:graphicFrameMk id="6" creationId="{9417579D-266E-4E8B-BC99-3CFDEC90B03A}"/>
          </ac:graphicFrameMkLst>
        </pc:graphicFrame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19:51:42.513" v="9424"/>
              <pc2:cmMkLst xmlns:pc2="http://schemas.microsoft.com/office/powerpoint/2019/9/main/command">
                <pc:docMk/>
                <pc:sldMk cId="2947433864" sldId="277"/>
                <pc2:cmMk id="{7EE57836-4272-4300-B10E-6ADA6666E1A5}"/>
              </pc2:cmMkLst>
            </pc226:cmChg>
            <pc226:cmChg xmlns:pc226="http://schemas.microsoft.com/office/powerpoint/2022/06/main/command" chg="mod">
              <pc226:chgData name="Delhomme, Lucie" userId="b4dffc40-4e9a-4ca1-8742-930a73887da7" providerId="ADAL" clId="{DE3C4673-13D2-426C-8E3D-489EA86A78D1}" dt="2024-04-19T19:51:44.183" v="9425"/>
              <pc2:cmMkLst xmlns:pc2="http://schemas.microsoft.com/office/powerpoint/2019/9/main/command">
                <pc:docMk/>
                <pc:sldMk cId="2947433864" sldId="277"/>
                <pc2:cmMk id="{7293CC5B-D786-4E56-BC49-535CB5440A69}"/>
              </pc2:cmMkLst>
            </pc226:cmChg>
            <pc226:cmChg xmlns:pc226="http://schemas.microsoft.com/office/powerpoint/2022/06/main/command" chg="mod">
              <pc226:chgData name="Delhomme, Lucie" userId="b4dffc40-4e9a-4ca1-8742-930a73887da7" providerId="ADAL" clId="{DE3C4673-13D2-426C-8E3D-489EA86A78D1}" dt="2024-04-19T19:51:47.383" v="9427"/>
              <pc2:cmMkLst xmlns:pc2="http://schemas.microsoft.com/office/powerpoint/2019/9/main/command">
                <pc:docMk/>
                <pc:sldMk cId="2947433864" sldId="277"/>
                <pc2:cmMk id="{CBECF091-290D-440E-9B81-A56503C9B883}"/>
              </pc2:cmMkLst>
            </pc226:cmChg>
            <pc226:cmChg xmlns:pc226="http://schemas.microsoft.com/office/powerpoint/2022/06/main/command" chg="mod">
              <pc226:chgData name="Delhomme, Lucie" userId="b4dffc40-4e9a-4ca1-8742-930a73887da7" providerId="ADAL" clId="{DE3C4673-13D2-426C-8E3D-489EA86A78D1}" dt="2024-04-19T19:51:45.653" v="9426"/>
              <pc2:cmMkLst xmlns:pc2="http://schemas.microsoft.com/office/powerpoint/2019/9/main/command">
                <pc:docMk/>
                <pc:sldMk cId="2947433864" sldId="277"/>
                <pc2:cmMk id="{33F751D0-186F-4476-880E-DA3FF92729FE}"/>
              </pc2:cmMkLst>
            </pc226:cmChg>
            <pc226:cmChg xmlns:pc226="http://schemas.microsoft.com/office/powerpoint/2022/06/main/command" chg="add">
              <pc226:chgData name="Delhomme, Lucie" userId="b4dffc40-4e9a-4ca1-8742-930a73887da7" providerId="ADAL" clId="{DE3C4673-13D2-426C-8E3D-489EA86A78D1}" dt="2024-04-19T21:21:40.271" v="10536"/>
              <pc2:cmMkLst xmlns:pc2="http://schemas.microsoft.com/office/powerpoint/2019/9/main/command">
                <pc:docMk/>
                <pc:sldMk cId="2947433864" sldId="277"/>
                <pc2:cmMk id="{1F226BE0-B155-423C-9D83-9EBF2A8609DC}"/>
              </pc2:cmMkLst>
            </pc226:cmChg>
            <pc226:cmChg xmlns:pc226="http://schemas.microsoft.com/office/powerpoint/2022/06/main/command" chg="mod">
              <pc226:chgData name="Delhomme, Lucie" userId="b4dffc40-4e9a-4ca1-8742-930a73887da7" providerId="ADAL" clId="{DE3C4673-13D2-426C-8E3D-489EA86A78D1}" dt="2024-04-19T19:51:50.086" v="9428"/>
              <pc2:cmMkLst xmlns:pc2="http://schemas.microsoft.com/office/powerpoint/2019/9/main/command">
                <pc:docMk/>
                <pc:sldMk cId="2947433864" sldId="277"/>
                <pc2:cmMk id="{168B81EA-A395-425D-A174-586DAEC53926}"/>
              </pc2:cmMkLst>
            </pc226:cmChg>
          </p:ext>
        </pc:extLst>
      </pc:sldChg>
      <pc:sldChg chg="addSp delSp modSp del mod ord delDesignElem delCm modCm">
        <pc:chgData name="Delhomme, Lucie" userId="b4dffc40-4e9a-4ca1-8742-930a73887da7" providerId="ADAL" clId="{DE3C4673-13D2-426C-8E3D-489EA86A78D1}" dt="2024-04-19T19:22:00.864" v="8786" actId="47"/>
        <pc:sldMkLst>
          <pc:docMk/>
          <pc:sldMk cId="239426312" sldId="278"/>
        </pc:sldMkLst>
        <pc:spChg chg="add del mod">
          <ac:chgData name="Delhomme, Lucie" userId="b4dffc40-4e9a-4ca1-8742-930a73887da7" providerId="ADAL" clId="{DE3C4673-13D2-426C-8E3D-489EA86A78D1}" dt="2024-04-19T17:04:40.244" v="7429" actId="478"/>
          <ac:spMkLst>
            <pc:docMk/>
            <pc:sldMk cId="239426312" sldId="278"/>
            <ac:spMk id="3" creationId="{22EDDD2D-D694-57C0-3B2F-CDA778F2B86E}"/>
          </ac:spMkLst>
        </pc:spChg>
        <pc:spChg chg="mod">
          <ac:chgData name="Delhomme, Lucie" userId="b4dffc40-4e9a-4ca1-8742-930a73887da7" providerId="ADAL" clId="{DE3C4673-13D2-426C-8E3D-489EA86A78D1}" dt="2024-04-19T14:38:35.169" v="3150"/>
          <ac:spMkLst>
            <pc:docMk/>
            <pc:sldMk cId="239426312" sldId="278"/>
            <ac:spMk id="4" creationId="{D239C039-D1F8-43D5-9268-483D5260BFEF}"/>
          </ac:spMkLst>
        </pc:spChg>
        <pc:spChg chg="del">
          <ac:chgData name="Delhomme, Lucie" userId="b4dffc40-4e9a-4ca1-8742-930a73887da7" providerId="ADAL" clId="{DE3C4673-13D2-426C-8E3D-489EA86A78D1}" dt="2024-04-19T16:48:06.031" v="7422" actId="478"/>
          <ac:spMkLst>
            <pc:docMk/>
            <pc:sldMk cId="239426312" sldId="278"/>
            <ac:spMk id="5" creationId="{636B5DC3-E333-4BD3-9A26-1680A5AEB2CF}"/>
          </ac:spMkLst>
        </pc:spChg>
        <pc:spChg chg="del">
          <ac:chgData name="Delhomme, Lucie" userId="b4dffc40-4e9a-4ca1-8742-930a73887da7" providerId="ADAL" clId="{DE3C4673-13D2-426C-8E3D-489EA86A78D1}" dt="2024-04-19T16:47:57.902" v="7420" actId="478"/>
          <ac:spMkLst>
            <pc:docMk/>
            <pc:sldMk cId="239426312" sldId="278"/>
            <ac:spMk id="7" creationId="{A1EC4701-72C9-4D7C-A4D5-98A5726C5BA0}"/>
          </ac:spMkLst>
        </pc:spChg>
        <pc:spChg chg="add mod">
          <ac:chgData name="Delhomme, Lucie" userId="b4dffc40-4e9a-4ca1-8742-930a73887da7" providerId="ADAL" clId="{DE3C4673-13D2-426C-8E3D-489EA86A78D1}" dt="2024-04-19T17:05:28.992" v="7445" actId="1076"/>
          <ac:spMkLst>
            <pc:docMk/>
            <pc:sldMk cId="239426312" sldId="278"/>
            <ac:spMk id="8" creationId="{903636A5-EAF5-341B-B0E9-1B4B72FC1A28}"/>
          </ac:spMkLst>
        </pc:spChg>
        <pc:spChg chg="del">
          <ac:chgData name="Delhomme, Lucie" userId="b4dffc40-4e9a-4ca1-8742-930a73887da7" providerId="ADAL" clId="{DE3C4673-13D2-426C-8E3D-489EA86A78D1}" dt="2024-04-19T16:47:56.614" v="7419" actId="478"/>
          <ac:spMkLst>
            <pc:docMk/>
            <pc:sldMk cId="239426312" sldId="278"/>
            <ac:spMk id="9" creationId="{D20166A3-D126-410C-BFF4-9DB1DD6E1FD4}"/>
          </ac:spMkLst>
        </pc:spChg>
        <pc:spChg chg="add del">
          <ac:chgData name="Delhomme, Lucie" userId="b4dffc40-4e9a-4ca1-8742-930a73887da7" providerId="ADAL" clId="{DE3C4673-13D2-426C-8E3D-489EA86A78D1}" dt="2024-04-19T14:38:35.169" v="3150"/>
          <ac:spMkLst>
            <pc:docMk/>
            <pc:sldMk cId="239426312" sldId="278"/>
            <ac:spMk id="13" creationId="{3C06EAFD-0C69-4B3B-BEA7-E7E11DDF9C43}"/>
          </ac:spMkLst>
        </pc:spChg>
        <pc:spChg chg="add del">
          <ac:chgData name="Delhomme, Lucie" userId="b4dffc40-4e9a-4ca1-8742-930a73887da7" providerId="ADAL" clId="{DE3C4673-13D2-426C-8E3D-489EA86A78D1}" dt="2024-04-19T14:38:35.169" v="3150"/>
          <ac:spMkLst>
            <pc:docMk/>
            <pc:sldMk cId="239426312" sldId="278"/>
            <ac:spMk id="15" creationId="{A4066C89-42FB-4624-9AFE-3A31B36491B5}"/>
          </ac:spMkLst>
        </pc:spChg>
        <pc:spChg chg="add del">
          <ac:chgData name="Delhomme, Lucie" userId="b4dffc40-4e9a-4ca1-8742-930a73887da7" providerId="ADAL" clId="{DE3C4673-13D2-426C-8E3D-489EA86A78D1}" dt="2024-04-19T14:38:35.169" v="3150"/>
          <ac:spMkLst>
            <pc:docMk/>
            <pc:sldMk cId="239426312" sldId="278"/>
            <ac:spMk id="17" creationId="{BA218FBC-B2D6-48CA-9289-C4110162EDAD}"/>
          </ac:spMkLst>
        </pc:spChg>
        <pc:spChg chg="add del">
          <ac:chgData name="Delhomme, Lucie" userId="b4dffc40-4e9a-4ca1-8742-930a73887da7" providerId="ADAL" clId="{DE3C4673-13D2-426C-8E3D-489EA86A78D1}" dt="2024-04-19T14:38:35.169" v="3150"/>
          <ac:spMkLst>
            <pc:docMk/>
            <pc:sldMk cId="239426312" sldId="278"/>
            <ac:spMk id="19" creationId="{2DED9084-49DA-4911-ACB7-5F9E4DEFA039}"/>
          </ac:spMkLst>
        </pc:spChg>
        <pc:extLst>
          <p:ext xmlns:p="http://schemas.openxmlformats.org/presentationml/2006/main" uri="{D6D511B9-2390-475A-947B-AFAB55BFBCF1}">
            <pc226:cmChg xmlns:pc226="http://schemas.microsoft.com/office/powerpoint/2022/06/main/command" chg="del mod">
              <pc226:chgData name="Delhomme, Lucie" userId="b4dffc40-4e9a-4ca1-8742-930a73887da7" providerId="ADAL" clId="{DE3C4673-13D2-426C-8E3D-489EA86A78D1}" dt="2024-04-19T19:21:58.858" v="8785"/>
              <pc2:cmMkLst xmlns:pc2="http://schemas.microsoft.com/office/powerpoint/2019/9/main/command">
                <pc:docMk/>
                <pc:sldMk cId="239426312" sldId="278"/>
                <pc2:cmMk id="{186A7604-20AA-48BB-9C18-BF50EE88EE37}"/>
              </pc2:cmMkLst>
              <pc226:cmRplyChg chg="add">
                <pc226:chgData name="Delhomme, Lucie" userId="b4dffc40-4e9a-4ca1-8742-930a73887da7" providerId="ADAL" clId="{DE3C4673-13D2-426C-8E3D-489EA86A78D1}" dt="2024-04-19T17:07:37.095" v="7446"/>
                <pc2:cmRplyMkLst xmlns:pc2="http://schemas.microsoft.com/office/powerpoint/2019/9/main/command">
                  <pc:docMk/>
                  <pc:sldMk cId="239426312" sldId="278"/>
                  <pc2:cmMk id="{186A7604-20AA-48BB-9C18-BF50EE88EE37}"/>
                  <pc2:cmRplyMk id="{F2C0EE11-05A8-404C-A319-5305BD4A7BEF}"/>
                </pc2:cmRplyMkLst>
              </pc226:cmRplyChg>
            </pc226:cmChg>
          </p:ext>
        </pc:extLst>
      </pc:sldChg>
      <pc:sldChg chg="modSp modCm">
        <pc:chgData name="Delhomme, Lucie" userId="b4dffc40-4e9a-4ca1-8742-930a73887da7" providerId="ADAL" clId="{DE3C4673-13D2-426C-8E3D-489EA86A78D1}" dt="2024-04-19T19:51:29.672" v="9423"/>
        <pc:sldMkLst>
          <pc:docMk/>
          <pc:sldMk cId="2104164736" sldId="279"/>
        </pc:sldMkLst>
        <pc:spChg chg="mod">
          <ac:chgData name="Delhomme, Lucie" userId="b4dffc40-4e9a-4ca1-8742-930a73887da7" providerId="ADAL" clId="{DE3C4673-13D2-426C-8E3D-489EA86A78D1}" dt="2024-04-19T14:38:35.169" v="3150"/>
          <ac:spMkLst>
            <pc:docMk/>
            <pc:sldMk cId="2104164736" sldId="279"/>
            <ac:spMk id="4" creationId="{8DEAFE5E-30AD-4BAD-8A62-E912BE2CA05A}"/>
          </ac:spMkLst>
        </pc:spChg>
        <pc:graphicFrameChg chg="mod">
          <ac:chgData name="Delhomme, Lucie" userId="b4dffc40-4e9a-4ca1-8742-930a73887da7" providerId="ADAL" clId="{DE3C4673-13D2-426C-8E3D-489EA86A78D1}" dt="2024-04-19T15:08:34.805" v="4054" actId="20577"/>
          <ac:graphicFrameMkLst>
            <pc:docMk/>
            <pc:sldMk cId="2104164736" sldId="279"/>
            <ac:graphicFrameMk id="6" creationId="{E4495C45-7F1F-46F9-9CA0-5EA38EC15369}"/>
          </ac:graphicFrameMkLst>
        </pc:graphicFrameChg>
        <pc:extLst>
          <p:ext xmlns:p="http://schemas.openxmlformats.org/presentationml/2006/main" uri="{D6D511B9-2390-475A-947B-AFAB55BFBCF1}">
            <pc226:cmChg xmlns:pc226="http://schemas.microsoft.com/office/powerpoint/2022/06/main/command" chg="">
              <pc226:chgData name="Delhomme, Lucie" userId="b4dffc40-4e9a-4ca1-8742-930a73887da7" providerId="ADAL" clId="{DE3C4673-13D2-426C-8E3D-489EA86A78D1}" dt="2024-04-19T19:51:29.672" v="9423"/>
              <pc2:cmMkLst xmlns:pc2="http://schemas.microsoft.com/office/powerpoint/2019/9/main/command">
                <pc:docMk/>
                <pc:sldMk cId="2104164736" sldId="279"/>
                <pc2:cmMk id="{E3717C2F-7B47-4AA0-96D2-DA070C9A5BF4}"/>
              </pc2:cmMkLst>
              <pc226:cmRplyChg chg="add">
                <pc226:chgData name="Delhomme, Lucie" userId="b4dffc40-4e9a-4ca1-8742-930a73887da7" providerId="ADAL" clId="{DE3C4673-13D2-426C-8E3D-489EA86A78D1}" dt="2024-04-19T19:51:29.672" v="9423"/>
                <pc2:cmRplyMkLst xmlns:pc2="http://schemas.microsoft.com/office/powerpoint/2019/9/main/command">
                  <pc:docMk/>
                  <pc:sldMk cId="2104164736" sldId="279"/>
                  <pc2:cmMk id="{E3717C2F-7B47-4AA0-96D2-DA070C9A5BF4}"/>
                  <pc2:cmRplyMk id="{18FD5FBC-9A17-43B4-A529-C6FAA6866F74}"/>
                </pc2:cmRplyMkLst>
              </pc226:cmRplyChg>
            </pc226:cmChg>
          </p:ext>
        </pc:extLst>
      </pc:sldChg>
      <pc:sldChg chg="modSp ord">
        <pc:chgData name="Delhomme, Lucie" userId="b4dffc40-4e9a-4ca1-8742-930a73887da7" providerId="ADAL" clId="{DE3C4673-13D2-426C-8E3D-489EA86A78D1}" dt="2024-04-19T15:17:38.561" v="4132"/>
        <pc:sldMkLst>
          <pc:docMk/>
          <pc:sldMk cId="2012858353" sldId="281"/>
        </pc:sldMkLst>
        <pc:spChg chg="mod">
          <ac:chgData name="Delhomme, Lucie" userId="b4dffc40-4e9a-4ca1-8742-930a73887da7" providerId="ADAL" clId="{DE3C4673-13D2-426C-8E3D-489EA86A78D1}" dt="2024-04-19T14:38:35.169" v="3150"/>
          <ac:spMkLst>
            <pc:docMk/>
            <pc:sldMk cId="2012858353" sldId="281"/>
            <ac:spMk id="4" creationId="{5BC020A6-5C52-4BD7-B014-71342CDC5920}"/>
          </ac:spMkLst>
        </pc:spChg>
      </pc:sldChg>
      <pc:sldChg chg="modSp mod ord">
        <pc:chgData name="Delhomme, Lucie" userId="b4dffc40-4e9a-4ca1-8742-930a73887da7" providerId="ADAL" clId="{DE3C4673-13D2-426C-8E3D-489EA86A78D1}" dt="2024-04-19T20:04:38.577" v="9525" actId="20577"/>
        <pc:sldMkLst>
          <pc:docMk/>
          <pc:sldMk cId="280010956" sldId="282"/>
        </pc:sldMkLst>
        <pc:spChg chg="mod">
          <ac:chgData name="Delhomme, Lucie" userId="b4dffc40-4e9a-4ca1-8742-930a73887da7" providerId="ADAL" clId="{DE3C4673-13D2-426C-8E3D-489EA86A78D1}" dt="2024-04-19T20:01:26.741" v="9452" actId="20577"/>
          <ac:spMkLst>
            <pc:docMk/>
            <pc:sldMk cId="280010956" sldId="282"/>
            <ac:spMk id="2" creationId="{541360D9-D7A9-4127-9FB5-02D1310CA65D}"/>
          </ac:spMkLst>
        </pc:spChg>
        <pc:spChg chg="mod">
          <ac:chgData name="Delhomme, Lucie" userId="b4dffc40-4e9a-4ca1-8742-930a73887da7" providerId="ADAL" clId="{DE3C4673-13D2-426C-8E3D-489EA86A78D1}" dt="2024-04-19T14:38:35.169" v="3150"/>
          <ac:spMkLst>
            <pc:docMk/>
            <pc:sldMk cId="280010956" sldId="282"/>
            <ac:spMk id="3" creationId="{9B3C3F44-172D-4D64-9072-3DA5AB03FBDF}"/>
          </ac:spMkLst>
        </pc:spChg>
        <pc:spChg chg="mod">
          <ac:chgData name="Delhomme, Lucie" userId="b4dffc40-4e9a-4ca1-8742-930a73887da7" providerId="ADAL" clId="{DE3C4673-13D2-426C-8E3D-489EA86A78D1}" dt="2024-04-19T14:38:35.169" v="3150"/>
          <ac:spMkLst>
            <pc:docMk/>
            <pc:sldMk cId="280010956" sldId="282"/>
            <ac:spMk id="4" creationId="{5A456DCD-787C-4954-90D7-CDA7E0513AF6}"/>
          </ac:spMkLst>
        </pc:spChg>
        <pc:graphicFrameChg chg="mod">
          <ac:chgData name="Delhomme, Lucie" userId="b4dffc40-4e9a-4ca1-8742-930a73887da7" providerId="ADAL" clId="{DE3C4673-13D2-426C-8E3D-489EA86A78D1}" dt="2024-04-19T20:04:38.577" v="9525" actId="20577"/>
          <ac:graphicFrameMkLst>
            <pc:docMk/>
            <pc:sldMk cId="280010956" sldId="282"/>
            <ac:graphicFrameMk id="6" creationId="{E3C3FDC6-EC3D-420E-94C4-6255811958B0}"/>
          </ac:graphicFrameMkLst>
        </pc:graphicFrameChg>
      </pc:sldChg>
      <pc:sldChg chg="modSp del mod ord modCm">
        <pc:chgData name="Delhomme, Lucie" userId="b4dffc40-4e9a-4ca1-8742-930a73887da7" providerId="ADAL" clId="{DE3C4673-13D2-426C-8E3D-489EA86A78D1}" dt="2024-04-19T16:38:59.506" v="7281" actId="47"/>
        <pc:sldMkLst>
          <pc:docMk/>
          <pc:sldMk cId="4253114274" sldId="283"/>
        </pc:sldMkLst>
        <pc:spChg chg="mod">
          <ac:chgData name="Delhomme, Lucie" userId="b4dffc40-4e9a-4ca1-8742-930a73887da7" providerId="ADAL" clId="{DE3C4673-13D2-426C-8E3D-489EA86A78D1}" dt="2024-04-19T14:38:35.169" v="3150"/>
          <ac:spMkLst>
            <pc:docMk/>
            <pc:sldMk cId="4253114274" sldId="283"/>
            <ac:spMk id="4" creationId="{7A49FCBF-9E84-49B4-B607-F6AD66FB677A}"/>
          </ac:spMkLst>
        </pc:spChg>
        <pc:spChg chg="mod">
          <ac:chgData name="Delhomme, Lucie" userId="b4dffc40-4e9a-4ca1-8742-930a73887da7" providerId="ADAL" clId="{DE3C4673-13D2-426C-8E3D-489EA86A78D1}" dt="2024-04-19T14:38:35.169" v="3150"/>
          <ac:spMkLst>
            <pc:docMk/>
            <pc:sldMk cId="4253114274" sldId="283"/>
            <ac:spMk id="6" creationId="{97F5A7D1-EA9A-4F1C-B557-8443C646F9C2}"/>
          </ac:spMkLst>
        </pc:spChg>
        <pc:spChg chg="mod">
          <ac:chgData name="Delhomme, Lucie" userId="b4dffc40-4e9a-4ca1-8742-930a73887da7" providerId="ADAL" clId="{DE3C4673-13D2-426C-8E3D-489EA86A78D1}" dt="2024-04-19T14:38:35.169" v="3150"/>
          <ac:spMkLst>
            <pc:docMk/>
            <pc:sldMk cId="4253114274" sldId="283"/>
            <ac:spMk id="8" creationId="{203EDDCB-6196-4026-BC18-49DF42D3FF86}"/>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3-11-29T22:37:06.695" v="699" actId="20577"/>
              <pc2:cmMkLst xmlns:pc2="http://schemas.microsoft.com/office/powerpoint/2019/9/main/command">
                <pc:docMk/>
                <pc:sldMk cId="4253114274" sldId="283"/>
                <pc2:cmMk id="{8CD49A8A-21DC-4BA9-A57B-5BF5CA5EEF03}"/>
              </pc2:cmMkLst>
            </pc226:cmChg>
            <pc226:cmChg xmlns:pc226="http://schemas.microsoft.com/office/powerpoint/2022/06/main/command" chg="mod">
              <pc226:chgData name="Delhomme, Lucie" userId="b4dffc40-4e9a-4ca1-8742-930a73887da7" providerId="ADAL" clId="{DE3C4673-13D2-426C-8E3D-489EA86A78D1}" dt="2023-11-29T22:37:06.695" v="699" actId="20577"/>
              <pc2:cmMkLst xmlns:pc2="http://schemas.microsoft.com/office/powerpoint/2019/9/main/command">
                <pc:docMk/>
                <pc:sldMk cId="4253114274" sldId="283"/>
                <pc2:cmMk id="{0EEED69E-54B5-4F52-A043-D5D3621B975E}"/>
              </pc2:cmMkLst>
            </pc226:cmChg>
            <pc226:cmChg xmlns:pc226="http://schemas.microsoft.com/office/powerpoint/2022/06/main/command" chg="mod">
              <pc226:chgData name="Delhomme, Lucie" userId="b4dffc40-4e9a-4ca1-8742-930a73887da7" providerId="ADAL" clId="{DE3C4673-13D2-426C-8E3D-489EA86A78D1}" dt="2023-11-29T22:37:32.677" v="700"/>
              <pc2:cmMkLst xmlns:pc2="http://schemas.microsoft.com/office/powerpoint/2019/9/main/command">
                <pc:docMk/>
                <pc:sldMk cId="4253114274" sldId="283"/>
                <pc2:cmMk id="{65014AB7-4090-427E-8225-3104E98349F4}"/>
              </pc2:cmMkLst>
              <pc226:cmRplyChg chg="add">
                <pc226:chgData name="Delhomme, Lucie" userId="b4dffc40-4e9a-4ca1-8742-930a73887da7" providerId="ADAL" clId="{DE3C4673-13D2-426C-8E3D-489EA86A78D1}" dt="2023-11-29T22:37:32.677" v="700"/>
                <pc2:cmRplyMkLst xmlns:pc2="http://schemas.microsoft.com/office/powerpoint/2019/9/main/command">
                  <pc:docMk/>
                  <pc:sldMk cId="4253114274" sldId="283"/>
                  <pc2:cmMk id="{65014AB7-4090-427E-8225-3104E98349F4}"/>
                  <pc2:cmRplyMk id="{EE1FB91F-9C36-49E8-B17C-08C8AA2C1DF2}"/>
                </pc2:cmRplyMkLst>
              </pc226:cmRplyChg>
            </pc226:cmChg>
          </p:ext>
        </pc:extLst>
      </pc:sldChg>
      <pc:sldChg chg="addSp modSp mod ord modCm">
        <pc:chgData name="Delhomme, Lucie" userId="b4dffc40-4e9a-4ca1-8742-930a73887da7" providerId="ADAL" clId="{DE3C4673-13D2-426C-8E3D-489EA86A78D1}" dt="2024-04-19T20:01:43.823" v="9454"/>
        <pc:sldMkLst>
          <pc:docMk/>
          <pc:sldMk cId="3861590226" sldId="287"/>
        </pc:sldMkLst>
        <pc:spChg chg="add mod">
          <ac:chgData name="Delhomme, Lucie" userId="b4dffc40-4e9a-4ca1-8742-930a73887da7" providerId="ADAL" clId="{DE3C4673-13D2-426C-8E3D-489EA86A78D1}" dt="2024-04-19T18:46:40.720" v="8758" actId="208"/>
          <ac:spMkLst>
            <pc:docMk/>
            <pc:sldMk cId="3861590226" sldId="287"/>
            <ac:spMk id="2" creationId="{8032EAFD-437B-CDFB-0379-B4B940D3A1D3}"/>
          </ac:spMkLst>
        </pc:spChg>
        <pc:spChg chg="mod">
          <ac:chgData name="Delhomme, Lucie" userId="b4dffc40-4e9a-4ca1-8742-930a73887da7" providerId="ADAL" clId="{DE3C4673-13D2-426C-8E3D-489EA86A78D1}" dt="2024-04-19T14:38:35.169" v="3150"/>
          <ac:spMkLst>
            <pc:docMk/>
            <pc:sldMk cId="3861590226" sldId="287"/>
            <ac:spMk id="4" creationId="{445BEC19-9EFF-4E85-A20E-2DC31FAC9F9B}"/>
          </ac:spMkLst>
        </pc:spChg>
        <pc:spChg chg="mod">
          <ac:chgData name="Delhomme, Lucie" userId="b4dffc40-4e9a-4ca1-8742-930a73887da7" providerId="ADAL" clId="{DE3C4673-13D2-426C-8E3D-489EA86A78D1}" dt="2024-04-19T14:38:35.169" v="3150"/>
          <ac:spMkLst>
            <pc:docMk/>
            <pc:sldMk cId="3861590226" sldId="287"/>
            <ac:spMk id="6" creationId="{542D2D27-4F70-4F39-BB67-0A36F35201B0}"/>
          </ac:spMkLst>
        </pc:spChg>
        <pc:spChg chg="mod">
          <ac:chgData name="Delhomme, Lucie" userId="b4dffc40-4e9a-4ca1-8742-930a73887da7" providerId="ADAL" clId="{DE3C4673-13D2-426C-8E3D-489EA86A78D1}" dt="2024-04-19T16:44:05.512" v="7411" actId="113"/>
          <ac:spMkLst>
            <pc:docMk/>
            <pc:sldMk cId="3861590226" sldId="287"/>
            <ac:spMk id="8" creationId="{D793AE9B-2F25-4C41-9D6F-BF89A5F8430E}"/>
          </ac:spMkLst>
        </pc:spChg>
        <pc:picChg chg="add mod">
          <ac:chgData name="Delhomme, Lucie" userId="b4dffc40-4e9a-4ca1-8742-930a73887da7" providerId="ADAL" clId="{DE3C4673-13D2-426C-8E3D-489EA86A78D1}" dt="2024-04-19T18:46:13.659" v="8757" actId="14826"/>
          <ac:picMkLst>
            <pc:docMk/>
            <pc:sldMk cId="3861590226" sldId="287"/>
            <ac:picMk id="5" creationId="{5A3005D4-FBDF-0246-87FC-F24AECA2E7DD}"/>
          </ac:picMkLst>
        </pc:pic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3-11-29T22:43:38.693" v="804" actId="20577"/>
              <pc2:cmMkLst xmlns:pc2="http://schemas.microsoft.com/office/powerpoint/2019/9/main/command">
                <pc:docMk/>
                <pc:sldMk cId="3861590226" sldId="287"/>
                <pc2:cmMk id="{14A96F65-95C1-451D-8A65-070C0D65CFEB}"/>
              </pc2:cmMkLst>
            </pc226:cmChg>
            <pc226:cmChg xmlns:pc226="http://schemas.microsoft.com/office/powerpoint/2022/06/main/command" chg="mod">
              <pc226:chgData name="Delhomme, Lucie" userId="b4dffc40-4e9a-4ca1-8742-930a73887da7" providerId="ADAL" clId="{DE3C4673-13D2-426C-8E3D-489EA86A78D1}" dt="2023-11-29T22:43:38.693" v="804" actId="20577"/>
              <pc2:cmMkLst xmlns:pc2="http://schemas.microsoft.com/office/powerpoint/2019/9/main/command">
                <pc:docMk/>
                <pc:sldMk cId="3861590226" sldId="287"/>
                <pc2:cmMk id="{4B1F1D74-3091-4665-8A37-BE4702EF30C0}"/>
              </pc2:cmMkLst>
            </pc226:cmChg>
          </p:ext>
        </pc:extLst>
      </pc:sldChg>
      <pc:sldChg chg="addSp delSp modSp mod modCm">
        <pc:chgData name="Delhomme, Lucie" userId="b4dffc40-4e9a-4ca1-8742-930a73887da7" providerId="ADAL" clId="{DE3C4673-13D2-426C-8E3D-489EA86A78D1}" dt="2024-04-19T15:39:13.367" v="4674" actId="20577"/>
        <pc:sldMkLst>
          <pc:docMk/>
          <pc:sldMk cId="3227327136" sldId="289"/>
        </pc:sldMkLst>
        <pc:spChg chg="mod">
          <ac:chgData name="Delhomme, Lucie" userId="b4dffc40-4e9a-4ca1-8742-930a73887da7" providerId="ADAL" clId="{DE3C4673-13D2-426C-8E3D-489EA86A78D1}" dt="2024-04-19T14:38:35.169" v="3150"/>
          <ac:spMkLst>
            <pc:docMk/>
            <pc:sldMk cId="3227327136" sldId="289"/>
            <ac:spMk id="2" creationId="{17DC1E0A-B356-4E70-93BE-E97B026538D6}"/>
          </ac:spMkLst>
        </pc:spChg>
        <pc:spChg chg="add mod">
          <ac:chgData name="Delhomme, Lucie" userId="b4dffc40-4e9a-4ca1-8742-930a73887da7" providerId="ADAL" clId="{DE3C4673-13D2-426C-8E3D-489EA86A78D1}" dt="2024-04-19T15:35:17.284" v="4646" actId="767"/>
          <ac:spMkLst>
            <pc:docMk/>
            <pc:sldMk cId="3227327136" sldId="289"/>
            <ac:spMk id="3" creationId="{C41D75BA-3E48-E33C-D9AD-59D8B3A95234}"/>
          </ac:spMkLst>
        </pc:spChg>
        <pc:spChg chg="mod">
          <ac:chgData name="Delhomme, Lucie" userId="b4dffc40-4e9a-4ca1-8742-930a73887da7" providerId="ADAL" clId="{DE3C4673-13D2-426C-8E3D-489EA86A78D1}" dt="2024-04-19T14:38:35.169" v="3150"/>
          <ac:spMkLst>
            <pc:docMk/>
            <pc:sldMk cId="3227327136" sldId="289"/>
            <ac:spMk id="4" creationId="{35233674-E301-427F-A7F4-62FAD9B79EF8}"/>
          </ac:spMkLst>
        </pc:spChg>
        <pc:spChg chg="del mod">
          <ac:chgData name="Delhomme, Lucie" userId="b4dffc40-4e9a-4ca1-8742-930a73887da7" providerId="ADAL" clId="{DE3C4673-13D2-426C-8E3D-489EA86A78D1}" dt="2024-04-19T15:35:30.520" v="4648" actId="26606"/>
          <ac:spMkLst>
            <pc:docMk/>
            <pc:sldMk cId="3227327136" sldId="289"/>
            <ac:spMk id="5" creationId="{BD38B4E0-4D22-CCF0-AFEC-0C2E8088D21D}"/>
          </ac:spMkLst>
        </pc:spChg>
        <pc:graphicFrameChg chg="add mod modGraphic">
          <ac:chgData name="Delhomme, Lucie" userId="b4dffc40-4e9a-4ca1-8742-930a73887da7" providerId="ADAL" clId="{DE3C4673-13D2-426C-8E3D-489EA86A78D1}" dt="2024-04-19T15:39:13.367" v="4674" actId="20577"/>
          <ac:graphicFrameMkLst>
            <pc:docMk/>
            <pc:sldMk cId="3227327136" sldId="289"/>
            <ac:graphicFrameMk id="7" creationId="{3E5E21CF-67A4-EDB5-1A58-73BBC443DF29}"/>
          </ac:graphicFrameMkLst>
        </pc:graphicFrame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15:22:40.279" v="4149"/>
              <pc2:cmMkLst xmlns:pc2="http://schemas.microsoft.com/office/powerpoint/2019/9/main/command">
                <pc:docMk/>
                <pc:sldMk cId="3227327136" sldId="289"/>
                <pc2:cmMk id="{2989E0BF-4821-4554-BA7F-FE103EF5B931}"/>
              </pc2:cmMkLst>
              <pc226:cmRplyChg chg="add">
                <pc226:chgData name="Delhomme, Lucie" userId="b4dffc40-4e9a-4ca1-8742-930a73887da7" providerId="ADAL" clId="{DE3C4673-13D2-426C-8E3D-489EA86A78D1}" dt="2024-04-19T15:22:40.279" v="4149"/>
                <pc2:cmRplyMkLst xmlns:pc2="http://schemas.microsoft.com/office/powerpoint/2019/9/main/command">
                  <pc:docMk/>
                  <pc:sldMk cId="3227327136" sldId="289"/>
                  <pc2:cmMk id="{2989E0BF-4821-4554-BA7F-FE103EF5B931}"/>
                  <pc2:cmRplyMk id="{4D6D0505-446F-4AEF-8BE5-F413B1269B5A}"/>
                </pc2:cmRplyMkLst>
              </pc226:cmRplyChg>
            </pc226:cmChg>
          </p:ext>
        </pc:extLst>
      </pc:sldChg>
      <pc:sldChg chg="modSp mod">
        <pc:chgData name="Delhomme, Lucie" userId="b4dffc40-4e9a-4ca1-8742-930a73887da7" providerId="ADAL" clId="{DE3C4673-13D2-426C-8E3D-489EA86A78D1}" dt="2024-04-19T16:44:46.064" v="7418" actId="20577"/>
        <pc:sldMkLst>
          <pc:docMk/>
          <pc:sldMk cId="2079439987" sldId="290"/>
        </pc:sldMkLst>
        <pc:spChg chg="mod">
          <ac:chgData name="Delhomme, Lucie" userId="b4dffc40-4e9a-4ca1-8742-930a73887da7" providerId="ADAL" clId="{DE3C4673-13D2-426C-8E3D-489EA86A78D1}" dt="2024-04-19T14:38:35.169" v="3150"/>
          <ac:spMkLst>
            <pc:docMk/>
            <pc:sldMk cId="2079439987" sldId="290"/>
            <ac:spMk id="2" creationId="{C2672B3C-D076-4A01-80DF-06E2425DCCD8}"/>
          </ac:spMkLst>
        </pc:spChg>
        <pc:spChg chg="mod">
          <ac:chgData name="Delhomme, Lucie" userId="b4dffc40-4e9a-4ca1-8742-930a73887da7" providerId="ADAL" clId="{DE3C4673-13D2-426C-8E3D-489EA86A78D1}" dt="2024-04-19T14:38:35.169" v="3150"/>
          <ac:spMkLst>
            <pc:docMk/>
            <pc:sldMk cId="2079439987" sldId="290"/>
            <ac:spMk id="4" creationId="{47A2FAC6-AF27-45AC-9D57-54F97A49F5FB}"/>
          </ac:spMkLst>
        </pc:spChg>
        <pc:graphicFrameChg chg="mod">
          <ac:chgData name="Delhomme, Lucie" userId="b4dffc40-4e9a-4ca1-8742-930a73887da7" providerId="ADAL" clId="{DE3C4673-13D2-426C-8E3D-489EA86A78D1}" dt="2024-04-19T16:44:46.064" v="7418" actId="20577"/>
          <ac:graphicFrameMkLst>
            <pc:docMk/>
            <pc:sldMk cId="2079439987" sldId="290"/>
            <ac:graphicFrameMk id="6" creationId="{D0D77A63-7F60-4720-AAF2-6128A831FD43}"/>
          </ac:graphicFrameMkLst>
        </pc:graphicFrameChg>
      </pc:sldChg>
      <pc:sldChg chg="modSp mod ord">
        <pc:chgData name="Delhomme, Lucie" userId="b4dffc40-4e9a-4ca1-8742-930a73887da7" providerId="ADAL" clId="{DE3C4673-13D2-426C-8E3D-489EA86A78D1}" dt="2024-04-19T19:41:43.315" v="9123" actId="3626"/>
        <pc:sldMkLst>
          <pc:docMk/>
          <pc:sldMk cId="1354109532" sldId="292"/>
        </pc:sldMkLst>
        <pc:spChg chg="mod">
          <ac:chgData name="Delhomme, Lucie" userId="b4dffc40-4e9a-4ca1-8742-930a73887da7" providerId="ADAL" clId="{DE3C4673-13D2-426C-8E3D-489EA86A78D1}" dt="2024-04-19T14:38:35.169" v="3150"/>
          <ac:spMkLst>
            <pc:docMk/>
            <pc:sldMk cId="1354109532" sldId="292"/>
            <ac:spMk id="2" creationId="{8232817F-5152-4AEF-8E05-9E50A683DD26}"/>
          </ac:spMkLst>
        </pc:spChg>
        <pc:spChg chg="mod">
          <ac:chgData name="Delhomme, Lucie" userId="b4dffc40-4e9a-4ca1-8742-930a73887da7" providerId="ADAL" clId="{DE3C4673-13D2-426C-8E3D-489EA86A78D1}" dt="2024-04-19T19:23:44.024" v="8794" actId="403"/>
          <ac:spMkLst>
            <pc:docMk/>
            <pc:sldMk cId="1354109532" sldId="292"/>
            <ac:spMk id="3" creationId="{AAD72D87-56F3-4B43-8CE7-46CB393B7F2C}"/>
          </ac:spMkLst>
        </pc:spChg>
        <pc:spChg chg="mod">
          <ac:chgData name="Delhomme, Lucie" userId="b4dffc40-4e9a-4ca1-8742-930a73887da7" providerId="ADAL" clId="{DE3C4673-13D2-426C-8E3D-489EA86A78D1}" dt="2024-04-19T14:38:35.169" v="3150"/>
          <ac:spMkLst>
            <pc:docMk/>
            <pc:sldMk cId="1354109532" sldId="292"/>
            <ac:spMk id="4" creationId="{5205582A-7A5B-4E36-B1D3-9CD569606AD6}"/>
          </ac:spMkLst>
        </pc:spChg>
        <pc:graphicFrameChg chg="mod modGraphic">
          <ac:chgData name="Delhomme, Lucie" userId="b4dffc40-4e9a-4ca1-8742-930a73887da7" providerId="ADAL" clId="{DE3C4673-13D2-426C-8E3D-489EA86A78D1}" dt="2024-04-19T19:41:43.315" v="9123" actId="3626"/>
          <ac:graphicFrameMkLst>
            <pc:docMk/>
            <pc:sldMk cId="1354109532" sldId="292"/>
            <ac:graphicFrameMk id="6" creationId="{4EFB01F0-2F46-412C-BA56-604BDE92D48D}"/>
          </ac:graphicFrameMkLst>
        </pc:graphicFrameChg>
      </pc:sldChg>
      <pc:sldChg chg="addSp delSp modSp del mod ord modClrScheme delDesignElem modCm chgLayout">
        <pc:chgData name="Delhomme, Lucie" userId="b4dffc40-4e9a-4ca1-8742-930a73887da7" providerId="ADAL" clId="{DE3C4673-13D2-426C-8E3D-489EA86A78D1}" dt="2024-04-19T20:44:28.983" v="10297" actId="47"/>
        <pc:sldMkLst>
          <pc:docMk/>
          <pc:sldMk cId="3963538525" sldId="294"/>
        </pc:sldMkLst>
        <pc:spChg chg="mod ord">
          <ac:chgData name="Delhomme, Lucie" userId="b4dffc40-4e9a-4ca1-8742-930a73887da7" providerId="ADAL" clId="{DE3C4673-13D2-426C-8E3D-489EA86A78D1}" dt="2024-04-19T20:08:47.931" v="9590" actId="1076"/>
          <ac:spMkLst>
            <pc:docMk/>
            <pc:sldMk cId="3963538525" sldId="294"/>
            <ac:spMk id="2" creationId="{A2B123B0-6562-491E-B42A-DC1F0AEF176C}"/>
          </ac:spMkLst>
        </pc:spChg>
        <pc:spChg chg="add del mod">
          <ac:chgData name="Delhomme, Lucie" userId="b4dffc40-4e9a-4ca1-8742-930a73887da7" providerId="ADAL" clId="{DE3C4673-13D2-426C-8E3D-489EA86A78D1}" dt="2024-04-19T20:08:18.137" v="9583" actId="6264"/>
          <ac:spMkLst>
            <pc:docMk/>
            <pc:sldMk cId="3963538525" sldId="294"/>
            <ac:spMk id="3" creationId="{C3568262-76ED-6242-9084-B00916754A3F}"/>
          </ac:spMkLst>
        </pc:spChg>
        <pc:spChg chg="mod ord">
          <ac:chgData name="Delhomme, Lucie" userId="b4dffc40-4e9a-4ca1-8742-930a73887da7" providerId="ADAL" clId="{DE3C4673-13D2-426C-8E3D-489EA86A78D1}" dt="2024-04-19T20:08:26.957" v="9585" actId="700"/>
          <ac:spMkLst>
            <pc:docMk/>
            <pc:sldMk cId="3963538525" sldId="294"/>
            <ac:spMk id="4" creationId="{1DD4007D-D475-4B40-A464-FF5B03826F7D}"/>
          </ac:spMkLst>
        </pc:spChg>
        <pc:spChg chg="add del mod">
          <ac:chgData name="Delhomme, Lucie" userId="b4dffc40-4e9a-4ca1-8742-930a73887da7" providerId="ADAL" clId="{DE3C4673-13D2-426C-8E3D-489EA86A78D1}" dt="2024-04-19T20:08:18.137" v="9583" actId="6264"/>
          <ac:spMkLst>
            <pc:docMk/>
            <pc:sldMk cId="3963538525" sldId="294"/>
            <ac:spMk id="5" creationId="{4D942D63-BDFF-7440-B94D-2A57FE5F782B}"/>
          </ac:spMkLst>
        </pc:spChg>
        <pc:spChg chg="del mod">
          <ac:chgData name="Delhomme, Lucie" userId="b4dffc40-4e9a-4ca1-8742-930a73887da7" providerId="ADAL" clId="{DE3C4673-13D2-426C-8E3D-489EA86A78D1}" dt="2024-04-19T20:40:52.529" v="10083" actId="21"/>
          <ac:spMkLst>
            <pc:docMk/>
            <pc:sldMk cId="3963538525" sldId="294"/>
            <ac:spMk id="6" creationId="{AEFFC25D-4D97-47B6-B576-7FFA8A1103B6}"/>
          </ac:spMkLst>
        </pc:spChg>
        <pc:spChg chg="del mod">
          <ac:chgData name="Delhomme, Lucie" userId="b4dffc40-4e9a-4ca1-8742-930a73887da7" providerId="ADAL" clId="{DE3C4673-13D2-426C-8E3D-489EA86A78D1}" dt="2024-04-19T20:40:02.653" v="10021" actId="478"/>
          <ac:spMkLst>
            <pc:docMk/>
            <pc:sldMk cId="3963538525" sldId="294"/>
            <ac:spMk id="7" creationId="{AFBB4D16-CCCF-4B5A-8BA7-2089F03D706D}"/>
          </ac:spMkLst>
        </pc:spChg>
        <pc:spChg chg="add del">
          <ac:chgData name="Delhomme, Lucie" userId="b4dffc40-4e9a-4ca1-8742-930a73887da7" providerId="ADAL" clId="{DE3C4673-13D2-426C-8E3D-489EA86A78D1}" dt="2024-04-19T20:08:18.137" v="9583" actId="6264"/>
          <ac:spMkLst>
            <pc:docMk/>
            <pc:sldMk cId="3963538525" sldId="294"/>
            <ac:spMk id="9" creationId="{3C06EAFD-0C69-4B3B-BEA7-E7E11DDF9C43}"/>
          </ac:spMkLst>
        </pc:spChg>
        <pc:spChg chg="add del mod ord">
          <ac:chgData name="Delhomme, Lucie" userId="b4dffc40-4e9a-4ca1-8742-930a73887da7" providerId="ADAL" clId="{DE3C4673-13D2-426C-8E3D-489EA86A78D1}" dt="2024-04-19T20:08:26.957" v="9585" actId="700"/>
          <ac:spMkLst>
            <pc:docMk/>
            <pc:sldMk cId="3963538525" sldId="294"/>
            <ac:spMk id="10" creationId="{570D790C-540E-745F-C928-4AFB5F17C086}"/>
          </ac:spMkLst>
        </pc:spChg>
        <pc:spChg chg="add del">
          <ac:chgData name="Delhomme, Lucie" userId="b4dffc40-4e9a-4ca1-8742-930a73887da7" providerId="ADAL" clId="{DE3C4673-13D2-426C-8E3D-489EA86A78D1}" dt="2024-04-19T20:08:18.137" v="9583" actId="6264"/>
          <ac:spMkLst>
            <pc:docMk/>
            <pc:sldMk cId="3963538525" sldId="294"/>
            <ac:spMk id="11" creationId="{A4066C89-42FB-4624-9AFE-3A31B36491B5}"/>
          </ac:spMkLst>
        </pc:spChg>
        <pc:spChg chg="del mod">
          <ac:chgData name="Delhomme, Lucie" userId="b4dffc40-4e9a-4ca1-8742-930a73887da7" providerId="ADAL" clId="{DE3C4673-13D2-426C-8E3D-489EA86A78D1}" dt="2024-04-19T20:42:50.834" v="10234" actId="21"/>
          <ac:spMkLst>
            <pc:docMk/>
            <pc:sldMk cId="3963538525" sldId="294"/>
            <ac:spMk id="12" creationId="{993EB3F3-9A1B-478B-B48E-EF5E920BFDC9}"/>
          </ac:spMkLst>
        </pc:spChg>
        <pc:spChg chg="add del">
          <ac:chgData name="Delhomme, Lucie" userId="b4dffc40-4e9a-4ca1-8742-930a73887da7" providerId="ADAL" clId="{DE3C4673-13D2-426C-8E3D-489EA86A78D1}" dt="2024-04-19T20:08:18.137" v="9583" actId="6264"/>
          <ac:spMkLst>
            <pc:docMk/>
            <pc:sldMk cId="3963538525" sldId="294"/>
            <ac:spMk id="13" creationId="{BA218FBC-B2D6-48CA-9289-C4110162EDAD}"/>
          </ac:spMkLst>
        </pc:spChg>
        <pc:spChg chg="add del mod ord">
          <ac:chgData name="Delhomme, Lucie" userId="b4dffc40-4e9a-4ca1-8742-930a73887da7" providerId="ADAL" clId="{DE3C4673-13D2-426C-8E3D-489EA86A78D1}" dt="2024-04-19T20:08:32.873" v="9587" actId="478"/>
          <ac:spMkLst>
            <pc:docMk/>
            <pc:sldMk cId="3963538525" sldId="294"/>
            <ac:spMk id="14" creationId="{E7811FF9-4566-37D7-DDF6-A20C52EF9A4D}"/>
          </ac:spMkLst>
        </pc:spChg>
        <pc:spChg chg="add del">
          <ac:chgData name="Delhomme, Lucie" userId="b4dffc40-4e9a-4ca1-8742-930a73887da7" providerId="ADAL" clId="{DE3C4673-13D2-426C-8E3D-489EA86A78D1}" dt="2024-04-19T20:08:18.137" v="9583" actId="6264"/>
          <ac:spMkLst>
            <pc:docMk/>
            <pc:sldMk cId="3963538525" sldId="294"/>
            <ac:spMk id="15" creationId="{2DED9084-49DA-4911-ACB7-5F9E4DEFA039}"/>
          </ac:spMkLst>
        </pc:spChg>
        <pc:spChg chg="add del mod ord">
          <ac:chgData name="Delhomme, Lucie" userId="b4dffc40-4e9a-4ca1-8742-930a73887da7" providerId="ADAL" clId="{DE3C4673-13D2-426C-8E3D-489EA86A78D1}" dt="2024-04-19T20:08:40.576" v="9589" actId="478"/>
          <ac:spMkLst>
            <pc:docMk/>
            <pc:sldMk cId="3963538525" sldId="294"/>
            <ac:spMk id="16" creationId="{23CF3401-AA35-422C-770B-82C342A32C49}"/>
          </ac:spMkLst>
        </pc:spChg>
        <pc:spChg chg="add del mod">
          <ac:chgData name="Delhomme, Lucie" userId="b4dffc40-4e9a-4ca1-8742-930a73887da7" providerId="ADAL" clId="{DE3C4673-13D2-426C-8E3D-489EA86A78D1}" dt="2024-04-19T20:44:19.844" v="10293" actId="21"/>
          <ac:spMkLst>
            <pc:docMk/>
            <pc:sldMk cId="3963538525" sldId="294"/>
            <ac:spMk id="18" creationId="{4616BE7C-25B7-68C7-583C-DFC9DB8F066C}"/>
          </ac:spMkLst>
        </pc:spChg>
        <pc:spChg chg="add del mod">
          <ac:chgData name="Delhomme, Lucie" userId="b4dffc40-4e9a-4ca1-8742-930a73887da7" providerId="ADAL" clId="{DE3C4673-13D2-426C-8E3D-489EA86A78D1}" dt="2024-04-19T20:43:27.566" v="10239" actId="478"/>
          <ac:spMkLst>
            <pc:docMk/>
            <pc:sldMk cId="3963538525" sldId="294"/>
            <ac:spMk id="19" creationId="{9B15C518-1F6A-BE26-19E8-D9E81D752C00}"/>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20:40:52.551" v="10084" actId="2056"/>
              <pc2:cmMkLst xmlns:pc2="http://schemas.microsoft.com/office/powerpoint/2019/9/main/command">
                <pc:docMk/>
                <pc:sldMk cId="3963538525" sldId="294"/>
                <pc2:cmMk id="{1347BD0E-A416-4971-810E-B890CAE0F62D}"/>
              </pc2:cmMkLst>
            </pc226:cmChg>
            <pc226:cmChg xmlns:pc226="http://schemas.microsoft.com/office/powerpoint/2022/06/main/command" chg="mod">
              <pc226:chgData name="Delhomme, Lucie" userId="b4dffc40-4e9a-4ca1-8742-930a73887da7" providerId="ADAL" clId="{DE3C4673-13D2-426C-8E3D-489EA86A78D1}" dt="2024-04-19T14:15:33.094" v="1920" actId="2056"/>
              <pc2:cmMkLst xmlns:pc2="http://schemas.microsoft.com/office/powerpoint/2019/9/main/command">
                <pc:docMk/>
                <pc:sldMk cId="3963538525" sldId="294"/>
                <pc2:cmMk id="{7B78481A-2366-4D71-B329-1BD7F8A3B839}"/>
              </pc2:cmMkLst>
            </pc226:cmChg>
            <pc226:cmChg xmlns:pc226="http://schemas.microsoft.com/office/powerpoint/2022/06/main/command" chg="mod">
              <pc226:chgData name="Delhomme, Lucie" userId="b4dffc40-4e9a-4ca1-8742-930a73887da7" providerId="ADAL" clId="{DE3C4673-13D2-426C-8E3D-489EA86A78D1}" dt="2024-04-19T20:40:02.684" v="10022" actId="2056"/>
              <pc2:cmMkLst xmlns:pc2="http://schemas.microsoft.com/office/powerpoint/2019/9/main/command">
                <pc:docMk/>
                <pc:sldMk cId="3963538525" sldId="294"/>
                <pc2:cmMk id="{0BB1B18F-697E-48E8-AC73-EBDEC417459F}"/>
              </pc2:cmMkLst>
            </pc226:cmChg>
            <pc226:cmChg xmlns:pc226="http://schemas.microsoft.com/office/powerpoint/2022/06/main/command" chg="mod">
              <pc226:chgData name="Delhomme, Lucie" userId="b4dffc40-4e9a-4ca1-8742-930a73887da7" providerId="ADAL" clId="{DE3C4673-13D2-426C-8E3D-489EA86A78D1}" dt="2024-04-19T14:15:33.094" v="1920" actId="2056"/>
              <pc2:cmMkLst xmlns:pc2="http://schemas.microsoft.com/office/powerpoint/2019/9/main/command">
                <pc:docMk/>
                <pc:sldMk cId="3963538525" sldId="294"/>
                <pc2:cmMk id="{A34CDDDB-7226-479D-9A38-E43068E0FBBD}"/>
              </pc2:cmMkLst>
            </pc226:cmChg>
          </p:ext>
        </pc:extLst>
      </pc:sldChg>
      <pc:sldChg chg="modSp mod ord">
        <pc:chgData name="Delhomme, Lucie" userId="b4dffc40-4e9a-4ca1-8742-930a73887da7" providerId="ADAL" clId="{DE3C4673-13D2-426C-8E3D-489EA86A78D1}" dt="2024-04-19T19:32:10.229" v="9107"/>
        <pc:sldMkLst>
          <pc:docMk/>
          <pc:sldMk cId="1633017100" sldId="296"/>
        </pc:sldMkLst>
        <pc:spChg chg="mod">
          <ac:chgData name="Delhomme, Lucie" userId="b4dffc40-4e9a-4ca1-8742-930a73887da7" providerId="ADAL" clId="{DE3C4673-13D2-426C-8E3D-489EA86A78D1}" dt="2024-04-19T14:38:35.169" v="3150"/>
          <ac:spMkLst>
            <pc:docMk/>
            <pc:sldMk cId="1633017100" sldId="296"/>
            <ac:spMk id="2" creationId="{5E764EF5-1CBD-464E-9C45-8F7E87CC3708}"/>
          </ac:spMkLst>
        </pc:spChg>
        <pc:spChg chg="mod">
          <ac:chgData name="Delhomme, Lucie" userId="b4dffc40-4e9a-4ca1-8742-930a73887da7" providerId="ADAL" clId="{DE3C4673-13D2-426C-8E3D-489EA86A78D1}" dt="2024-04-19T14:38:35.169" v="3150"/>
          <ac:spMkLst>
            <pc:docMk/>
            <pc:sldMk cId="1633017100" sldId="296"/>
            <ac:spMk id="3" creationId="{558EB02F-2E8A-4697-8451-29C7F1FCFFD5}"/>
          </ac:spMkLst>
        </pc:spChg>
        <pc:spChg chg="mod">
          <ac:chgData name="Delhomme, Lucie" userId="b4dffc40-4e9a-4ca1-8742-930a73887da7" providerId="ADAL" clId="{DE3C4673-13D2-426C-8E3D-489EA86A78D1}" dt="2024-04-19T14:38:35.169" v="3150"/>
          <ac:spMkLst>
            <pc:docMk/>
            <pc:sldMk cId="1633017100" sldId="296"/>
            <ac:spMk id="4" creationId="{5EF69A10-A118-41B3-9DD3-9EA0EB528D78}"/>
          </ac:spMkLst>
        </pc:spChg>
      </pc:sldChg>
      <pc:sldChg chg="addSp delSp modSp mod ord delDesignElem">
        <pc:chgData name="Delhomme, Lucie" userId="b4dffc40-4e9a-4ca1-8742-930a73887da7" providerId="ADAL" clId="{DE3C4673-13D2-426C-8E3D-489EA86A78D1}" dt="2024-04-19T15:42:18.457" v="4825" actId="20577"/>
        <pc:sldMkLst>
          <pc:docMk/>
          <pc:sldMk cId="980071065" sldId="297"/>
        </pc:sldMkLst>
        <pc:spChg chg="del">
          <ac:chgData name="Delhomme, Lucie" userId="b4dffc40-4e9a-4ca1-8742-930a73887da7" providerId="ADAL" clId="{DE3C4673-13D2-426C-8E3D-489EA86A78D1}" dt="2024-04-19T15:16:22.818" v="4130" actId="478"/>
          <ac:spMkLst>
            <pc:docMk/>
            <pc:sldMk cId="980071065" sldId="297"/>
            <ac:spMk id="2" creationId="{34B47FBE-DBCF-16E5-7EFA-E0AE7AA4CFB8}"/>
          </ac:spMkLst>
        </pc:spChg>
        <pc:spChg chg="mod">
          <ac:chgData name="Delhomme, Lucie" userId="b4dffc40-4e9a-4ca1-8742-930a73887da7" providerId="ADAL" clId="{DE3C4673-13D2-426C-8E3D-489EA86A78D1}" dt="2024-04-19T14:38:35.169" v="3150"/>
          <ac:spMkLst>
            <pc:docMk/>
            <pc:sldMk cId="980071065" sldId="297"/>
            <ac:spMk id="4" creationId="{ECA7B831-B385-4285-ACCE-9B5D733E5988}"/>
          </ac:spMkLst>
        </pc:spChg>
        <pc:spChg chg="add del">
          <ac:chgData name="Delhomme, Lucie" userId="b4dffc40-4e9a-4ca1-8742-930a73887da7" providerId="ADAL" clId="{DE3C4673-13D2-426C-8E3D-489EA86A78D1}" dt="2024-04-19T14:38:35.169" v="3150"/>
          <ac:spMkLst>
            <pc:docMk/>
            <pc:sldMk cId="980071065" sldId="297"/>
            <ac:spMk id="11" creationId="{DC5F75E6-0C10-4ACB-953F-B6694BC2359B}"/>
          </ac:spMkLst>
        </pc:spChg>
        <pc:grpChg chg="add del">
          <ac:chgData name="Delhomme, Lucie" userId="b4dffc40-4e9a-4ca1-8742-930a73887da7" providerId="ADAL" clId="{DE3C4673-13D2-426C-8E3D-489EA86A78D1}" dt="2024-04-19T14:38:35.169" v="3150"/>
          <ac:grpSpMkLst>
            <pc:docMk/>
            <pc:sldMk cId="980071065" sldId="297"/>
            <ac:grpSpMk id="13" creationId="{CA43EB80-BC84-4C81-A490-22231C9F21CB}"/>
          </ac:grpSpMkLst>
        </pc:grpChg>
        <pc:graphicFrameChg chg="mod">
          <ac:chgData name="Delhomme, Lucie" userId="b4dffc40-4e9a-4ca1-8742-930a73887da7" providerId="ADAL" clId="{DE3C4673-13D2-426C-8E3D-489EA86A78D1}" dt="2024-04-19T15:42:18.457" v="4825" actId="20577"/>
          <ac:graphicFrameMkLst>
            <pc:docMk/>
            <pc:sldMk cId="980071065" sldId="297"/>
            <ac:graphicFrameMk id="6" creationId="{6285DE04-6D43-4A4C-86DA-26C5F00EAFA8}"/>
          </ac:graphicFrameMkLst>
        </pc:graphicFrameChg>
      </pc:sldChg>
      <pc:sldChg chg="modSp del mod ord modCm">
        <pc:chgData name="Delhomme, Lucie" userId="b4dffc40-4e9a-4ca1-8742-930a73887da7" providerId="ADAL" clId="{DE3C4673-13D2-426C-8E3D-489EA86A78D1}" dt="2024-04-19T20:09:30.029" v="9597" actId="47"/>
        <pc:sldMkLst>
          <pc:docMk/>
          <pc:sldMk cId="3288530358" sldId="299"/>
        </pc:sldMkLst>
        <pc:spChg chg="mod">
          <ac:chgData name="Delhomme, Lucie" userId="b4dffc40-4e9a-4ca1-8742-930a73887da7" providerId="ADAL" clId="{DE3C4673-13D2-426C-8E3D-489EA86A78D1}" dt="2024-04-19T20:09:04.019" v="9592" actId="21"/>
          <ac:spMkLst>
            <pc:docMk/>
            <pc:sldMk cId="3288530358" sldId="299"/>
            <ac:spMk id="3" creationId="{14A04378-11D2-437F-997C-93486BC4CC1A}"/>
          </ac:spMkLst>
        </pc:spChg>
        <pc:spChg chg="mod">
          <ac:chgData name="Delhomme, Lucie" userId="b4dffc40-4e9a-4ca1-8742-930a73887da7" providerId="ADAL" clId="{DE3C4673-13D2-426C-8E3D-489EA86A78D1}" dt="2024-04-19T14:38:35.169" v="3150"/>
          <ac:spMkLst>
            <pc:docMk/>
            <pc:sldMk cId="3288530358" sldId="299"/>
            <ac:spMk id="4" creationId="{7A7D8A52-061D-4CB5-9DB4-7CB082B98E5B}"/>
          </ac:spMkLst>
        </pc:spChg>
        <pc:spChg chg="mod">
          <ac:chgData name="Delhomme, Lucie" userId="b4dffc40-4e9a-4ca1-8742-930a73887da7" providerId="ADAL" clId="{DE3C4673-13D2-426C-8E3D-489EA86A78D1}" dt="2024-04-19T14:38:35.169" v="3150"/>
          <ac:spMkLst>
            <pc:docMk/>
            <pc:sldMk cId="3288530358" sldId="299"/>
            <ac:spMk id="6" creationId="{40BD8B9A-806C-4B56-B957-C816C45EA1D3}"/>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19:53:46.592" v="9429" actId="20577"/>
              <pc2:cmMkLst xmlns:pc2="http://schemas.microsoft.com/office/powerpoint/2019/9/main/command">
                <pc:docMk/>
                <pc:sldMk cId="3288530358" sldId="299"/>
                <pc2:cmMk id="{F0677C02-EA68-4036-A9DE-3C4FE01BED09}"/>
              </pc2:cmMkLst>
            </pc226:cmChg>
            <pc226:cmChg xmlns:pc226="http://schemas.microsoft.com/office/powerpoint/2022/06/main/command" chg="mod">
              <pc226:chgData name="Delhomme, Lucie" userId="b4dffc40-4e9a-4ca1-8742-930a73887da7" providerId="ADAL" clId="{DE3C4673-13D2-426C-8E3D-489EA86A78D1}" dt="2024-04-19T19:53:46.592" v="9429" actId="20577"/>
              <pc2:cmMkLst xmlns:pc2="http://schemas.microsoft.com/office/powerpoint/2019/9/main/command">
                <pc:docMk/>
                <pc:sldMk cId="3288530358" sldId="299"/>
                <pc2:cmMk id="{60356E7D-C263-40EA-BD1C-1CA7BFCC8556}"/>
              </pc2:cmMkLst>
            </pc226:cmChg>
          </p:ext>
        </pc:extLst>
      </pc:sldChg>
      <pc:sldChg chg="modSp mod">
        <pc:chgData name="Delhomme, Lucie" userId="b4dffc40-4e9a-4ca1-8742-930a73887da7" providerId="ADAL" clId="{DE3C4673-13D2-426C-8E3D-489EA86A78D1}" dt="2024-04-19T14:38:35.169" v="3150"/>
        <pc:sldMkLst>
          <pc:docMk/>
          <pc:sldMk cId="2380766369" sldId="305"/>
        </pc:sldMkLst>
        <pc:spChg chg="mod">
          <ac:chgData name="Delhomme, Lucie" userId="b4dffc40-4e9a-4ca1-8742-930a73887da7" providerId="ADAL" clId="{DE3C4673-13D2-426C-8E3D-489EA86A78D1}" dt="2024-04-19T14:38:35.169" v="3150"/>
          <ac:spMkLst>
            <pc:docMk/>
            <pc:sldMk cId="2380766369" sldId="305"/>
            <ac:spMk id="4" creationId="{A1F17006-74E9-4CA2-82DA-7C37045A3ACC}"/>
          </ac:spMkLst>
        </pc:spChg>
        <pc:spChg chg="mod">
          <ac:chgData name="Delhomme, Lucie" userId="b4dffc40-4e9a-4ca1-8742-930a73887da7" providerId="ADAL" clId="{DE3C4673-13D2-426C-8E3D-489EA86A78D1}" dt="2024-04-19T14:38:35.169" v="3150"/>
          <ac:spMkLst>
            <pc:docMk/>
            <pc:sldMk cId="2380766369" sldId="305"/>
            <ac:spMk id="9" creationId="{51EEFADA-70AA-4269-8E27-0C13000D73D9}"/>
          </ac:spMkLst>
        </pc:spChg>
        <pc:graphicFrameChg chg="mod">
          <ac:chgData name="Delhomme, Lucie" userId="b4dffc40-4e9a-4ca1-8742-930a73887da7" providerId="ADAL" clId="{DE3C4673-13D2-426C-8E3D-489EA86A78D1}" dt="2024-04-19T14:38:35.169" v="3150"/>
          <ac:graphicFrameMkLst>
            <pc:docMk/>
            <pc:sldMk cId="2380766369" sldId="305"/>
            <ac:graphicFrameMk id="5" creationId="{55DCC685-CA9C-423E-9838-42E3C183BA24}"/>
          </ac:graphicFrameMkLst>
        </pc:graphicFrameChg>
      </pc:sldChg>
      <pc:sldChg chg="addSp delSp modSp mod modClrScheme delDesignElem addCm delCm modCm chgLayout">
        <pc:chgData name="Delhomme, Lucie" userId="b4dffc40-4e9a-4ca1-8742-930a73887da7" providerId="ADAL" clId="{DE3C4673-13D2-426C-8E3D-489EA86A78D1}" dt="2024-04-19T21:17:33.702" v="10533"/>
        <pc:sldMkLst>
          <pc:docMk/>
          <pc:sldMk cId="2337624672" sldId="306"/>
        </pc:sldMkLst>
        <pc:spChg chg="mod ord">
          <ac:chgData name="Delhomme, Lucie" userId="b4dffc40-4e9a-4ca1-8742-930a73887da7" providerId="ADAL" clId="{DE3C4673-13D2-426C-8E3D-489EA86A78D1}" dt="2024-04-19T14:39:07.659" v="3153" actId="1076"/>
          <ac:spMkLst>
            <pc:docMk/>
            <pc:sldMk cId="2337624672" sldId="306"/>
            <ac:spMk id="2" creationId="{65F6121C-3BCF-4061-A56A-ED0FF3D9C32C}"/>
          </ac:spMkLst>
        </pc:spChg>
        <pc:spChg chg="del mod ord">
          <ac:chgData name="Delhomme, Lucie" userId="b4dffc40-4e9a-4ca1-8742-930a73887da7" providerId="ADAL" clId="{DE3C4673-13D2-426C-8E3D-489EA86A78D1}" dt="2024-04-19T14:31:46.972" v="2992" actId="478"/>
          <ac:spMkLst>
            <pc:docMk/>
            <pc:sldMk cId="2337624672" sldId="306"/>
            <ac:spMk id="3" creationId="{5C6152C4-6E83-4CFD-8D48-2CA3E102C35F}"/>
          </ac:spMkLst>
        </pc:spChg>
        <pc:spChg chg="mod ord">
          <ac:chgData name="Delhomme, Lucie" userId="b4dffc40-4e9a-4ca1-8742-930a73887da7" providerId="ADAL" clId="{DE3C4673-13D2-426C-8E3D-489EA86A78D1}" dt="2024-04-19T14:38:35.169" v="3150"/>
          <ac:spMkLst>
            <pc:docMk/>
            <pc:sldMk cId="2337624672" sldId="306"/>
            <ac:spMk id="4" creationId="{8C6A604E-1E72-477F-9FDE-0B4D3FB11368}"/>
          </ac:spMkLst>
        </pc:spChg>
        <pc:spChg chg="add mod ord">
          <ac:chgData name="Delhomme, Lucie" userId="b4dffc40-4e9a-4ca1-8742-930a73887da7" providerId="ADAL" clId="{DE3C4673-13D2-426C-8E3D-489EA86A78D1}" dt="2024-04-19T19:59:38.346" v="9432" actId="207"/>
          <ac:spMkLst>
            <pc:docMk/>
            <pc:sldMk cId="2337624672" sldId="306"/>
            <ac:spMk id="5" creationId="{95E1AF1A-8508-5C84-432B-D4AF7021ECB6}"/>
          </ac:spMkLst>
        </pc:spChg>
        <pc:spChg chg="add del">
          <ac:chgData name="Delhomme, Lucie" userId="b4dffc40-4e9a-4ca1-8742-930a73887da7" providerId="ADAL" clId="{DE3C4673-13D2-426C-8E3D-489EA86A78D1}" dt="2024-04-19T14:27:37.533" v="2930" actId="26606"/>
          <ac:spMkLst>
            <pc:docMk/>
            <pc:sldMk cId="2337624672" sldId="306"/>
            <ac:spMk id="29" creationId="{3C06EAFD-0C69-4B3B-BEA7-E7E11DDF9C43}"/>
          </ac:spMkLst>
        </pc:spChg>
        <pc:spChg chg="add del">
          <ac:chgData name="Delhomme, Lucie" userId="b4dffc40-4e9a-4ca1-8742-930a73887da7" providerId="ADAL" clId="{DE3C4673-13D2-426C-8E3D-489EA86A78D1}" dt="2024-04-19T14:27:37.533" v="2930" actId="26606"/>
          <ac:spMkLst>
            <pc:docMk/>
            <pc:sldMk cId="2337624672" sldId="306"/>
            <ac:spMk id="31" creationId="{A4066C89-42FB-4624-9AFE-3A31B36491B5}"/>
          </ac:spMkLst>
        </pc:spChg>
        <pc:spChg chg="add del">
          <ac:chgData name="Delhomme, Lucie" userId="b4dffc40-4e9a-4ca1-8742-930a73887da7" providerId="ADAL" clId="{DE3C4673-13D2-426C-8E3D-489EA86A78D1}" dt="2024-04-19T14:27:37.533" v="2930" actId="26606"/>
          <ac:spMkLst>
            <pc:docMk/>
            <pc:sldMk cId="2337624672" sldId="306"/>
            <ac:spMk id="33" creationId="{BA218FBC-B2D6-48CA-9289-C4110162EDAD}"/>
          </ac:spMkLst>
        </pc:spChg>
        <pc:spChg chg="add del">
          <ac:chgData name="Delhomme, Lucie" userId="b4dffc40-4e9a-4ca1-8742-930a73887da7" providerId="ADAL" clId="{DE3C4673-13D2-426C-8E3D-489EA86A78D1}" dt="2024-04-19T14:27:37.533" v="2930" actId="26606"/>
          <ac:spMkLst>
            <pc:docMk/>
            <pc:sldMk cId="2337624672" sldId="306"/>
            <ac:spMk id="38" creationId="{2DED9084-49DA-4911-ACB7-5F9E4DEFA039}"/>
          </ac:spMkLst>
        </pc:spChg>
        <pc:spChg chg="add del">
          <ac:chgData name="Delhomme, Lucie" userId="b4dffc40-4e9a-4ca1-8742-930a73887da7" providerId="ADAL" clId="{DE3C4673-13D2-426C-8E3D-489EA86A78D1}" dt="2024-04-19T14:27:37.511" v="2929" actId="26606"/>
          <ac:spMkLst>
            <pc:docMk/>
            <pc:sldMk cId="2337624672" sldId="306"/>
            <ac:spMk id="44" creationId="{F706015D-F1C5-4142-AEDF-AF5F19144F01}"/>
          </ac:spMkLst>
        </pc:spChg>
        <pc:spChg chg="add del">
          <ac:chgData name="Delhomme, Lucie" userId="b4dffc40-4e9a-4ca1-8742-930a73887da7" providerId="ADAL" clId="{DE3C4673-13D2-426C-8E3D-489EA86A78D1}" dt="2024-04-19T14:27:33.002" v="2927" actId="26606"/>
          <ac:spMkLst>
            <pc:docMk/>
            <pc:sldMk cId="2337624672" sldId="306"/>
            <ac:spMk id="45" creationId="{829B68D6-C6CC-4D1D-92F1-5FE2522D57AA}"/>
          </ac:spMkLst>
        </pc:spChg>
        <pc:spChg chg="add del">
          <ac:chgData name="Delhomme, Lucie" userId="b4dffc40-4e9a-4ca1-8742-930a73887da7" providerId="ADAL" clId="{DE3C4673-13D2-426C-8E3D-489EA86A78D1}" dt="2024-04-19T14:27:37.511" v="2929" actId="26606"/>
          <ac:spMkLst>
            <pc:docMk/>
            <pc:sldMk cId="2337624672" sldId="306"/>
            <ac:spMk id="46" creationId="{5BB61B94-FD60-4539-BDC5-1766DE99C87D}"/>
          </ac:spMkLst>
        </pc:spChg>
        <pc:spChg chg="add del">
          <ac:chgData name="Delhomme, Lucie" userId="b4dffc40-4e9a-4ca1-8742-930a73887da7" providerId="ADAL" clId="{DE3C4673-13D2-426C-8E3D-489EA86A78D1}" dt="2024-04-19T14:27:56.719" v="2931" actId="700"/>
          <ac:spMkLst>
            <pc:docMk/>
            <pc:sldMk cId="2337624672" sldId="306"/>
            <ac:spMk id="54" creationId="{829B68D6-C6CC-4D1D-92F1-5FE2522D57AA}"/>
          </ac:spMkLst>
        </pc:spChg>
        <pc:spChg chg="add del">
          <ac:chgData name="Delhomme, Lucie" userId="b4dffc40-4e9a-4ca1-8742-930a73887da7" providerId="ADAL" clId="{DE3C4673-13D2-426C-8E3D-489EA86A78D1}" dt="2024-04-19T14:30:54.399" v="2984" actId="26606"/>
          <ac:spMkLst>
            <pc:docMk/>
            <pc:sldMk cId="2337624672" sldId="306"/>
            <ac:spMk id="64" creationId="{829B68D6-C6CC-4D1D-92F1-5FE2522D57AA}"/>
          </ac:spMkLst>
        </pc:spChg>
        <pc:spChg chg="add del">
          <ac:chgData name="Delhomme, Lucie" userId="b4dffc40-4e9a-4ca1-8742-930a73887da7" providerId="ADAL" clId="{DE3C4673-13D2-426C-8E3D-489EA86A78D1}" dt="2024-04-19T14:31:51.382" v="2994" actId="700"/>
          <ac:spMkLst>
            <pc:docMk/>
            <pc:sldMk cId="2337624672" sldId="306"/>
            <ac:spMk id="77" creationId="{E009DD9B-5EE2-4C0D-8B2B-351C8C102205}"/>
          </ac:spMkLst>
        </pc:spChg>
        <pc:spChg chg="add del">
          <ac:chgData name="Delhomme, Lucie" userId="b4dffc40-4e9a-4ca1-8742-930a73887da7" providerId="ADAL" clId="{DE3C4673-13D2-426C-8E3D-489EA86A78D1}" dt="2024-04-19T14:31:51.382" v="2994" actId="700"/>
          <ac:spMkLst>
            <pc:docMk/>
            <pc:sldMk cId="2337624672" sldId="306"/>
            <ac:spMk id="79" creationId="{E720DB99-7745-4E75-9D96-AAB6D55C531E}"/>
          </ac:spMkLst>
        </pc:spChg>
        <pc:spChg chg="add del">
          <ac:chgData name="Delhomme, Lucie" userId="b4dffc40-4e9a-4ca1-8742-930a73887da7" providerId="ADAL" clId="{DE3C4673-13D2-426C-8E3D-489EA86A78D1}" dt="2024-04-19T14:31:51.382" v="2994" actId="700"/>
          <ac:spMkLst>
            <pc:docMk/>
            <pc:sldMk cId="2337624672" sldId="306"/>
            <ac:spMk id="81" creationId="{D68803C4-E159-4360-B7BB-74205C8F782D}"/>
          </ac:spMkLst>
        </pc:spChg>
        <pc:spChg chg="add del">
          <ac:chgData name="Delhomme, Lucie" userId="b4dffc40-4e9a-4ca1-8742-930a73887da7" providerId="ADAL" clId="{DE3C4673-13D2-426C-8E3D-489EA86A78D1}" dt="2024-04-19T14:31:51.382" v="2994" actId="700"/>
          <ac:spMkLst>
            <pc:docMk/>
            <pc:sldMk cId="2337624672" sldId="306"/>
            <ac:spMk id="83" creationId="{504B0465-3B07-49BF-BEA7-D81476246293}"/>
          </ac:spMkLst>
        </pc:spChg>
        <pc:spChg chg="add del">
          <ac:chgData name="Delhomme, Lucie" userId="b4dffc40-4e9a-4ca1-8742-930a73887da7" providerId="ADAL" clId="{DE3C4673-13D2-426C-8E3D-489EA86A78D1}" dt="2024-04-19T14:31:51.382" v="2994" actId="700"/>
          <ac:spMkLst>
            <pc:docMk/>
            <pc:sldMk cId="2337624672" sldId="306"/>
            <ac:spMk id="85" creationId="{49B7FFA5-14CB-4A4F-9BCC-CA3AA5D9D276}"/>
          </ac:spMkLst>
        </pc:spChg>
        <pc:spChg chg="add del">
          <ac:chgData name="Delhomme, Lucie" userId="b4dffc40-4e9a-4ca1-8742-930a73887da7" providerId="ADAL" clId="{DE3C4673-13D2-426C-8E3D-489EA86A78D1}" dt="2024-04-19T14:31:51.382" v="2994" actId="700"/>
          <ac:spMkLst>
            <pc:docMk/>
            <pc:sldMk cId="2337624672" sldId="306"/>
            <ac:spMk id="87" creationId="{04E48745-7512-4EC2-9E20-9092D12150CA}"/>
          </ac:spMkLst>
        </pc:spChg>
        <pc:grpChg chg="add del">
          <ac:chgData name="Delhomme, Lucie" userId="b4dffc40-4e9a-4ca1-8742-930a73887da7" providerId="ADAL" clId="{DE3C4673-13D2-426C-8E3D-489EA86A78D1}" dt="2024-04-19T14:27:33.002" v="2927" actId="26606"/>
          <ac:grpSpMkLst>
            <pc:docMk/>
            <pc:sldMk cId="2337624672" sldId="306"/>
            <ac:grpSpMk id="47" creationId="{4732A386-7C2A-439A-BB1D-5CC2440E6519}"/>
          </ac:grpSpMkLst>
        </pc:grpChg>
        <pc:grpChg chg="add del">
          <ac:chgData name="Delhomme, Lucie" userId="b4dffc40-4e9a-4ca1-8742-930a73887da7" providerId="ADAL" clId="{DE3C4673-13D2-426C-8E3D-489EA86A78D1}" dt="2024-04-19T14:27:37.511" v="2929" actId="26606"/>
          <ac:grpSpMkLst>
            <pc:docMk/>
            <pc:sldMk cId="2337624672" sldId="306"/>
            <ac:grpSpMk id="51" creationId="{CAB366A3-9B07-49D0-9D4E-E9BF6213CC7C}"/>
          </ac:grpSpMkLst>
        </pc:grpChg>
        <pc:grpChg chg="add del">
          <ac:chgData name="Delhomme, Lucie" userId="b4dffc40-4e9a-4ca1-8742-930a73887da7" providerId="ADAL" clId="{DE3C4673-13D2-426C-8E3D-489EA86A78D1}" dt="2024-04-19T14:27:56.719" v="2931" actId="700"/>
          <ac:grpSpMkLst>
            <pc:docMk/>
            <pc:sldMk cId="2337624672" sldId="306"/>
            <ac:grpSpMk id="56" creationId="{4732A386-7C2A-439A-BB1D-5CC2440E6519}"/>
          </ac:grpSpMkLst>
        </pc:grpChg>
        <pc:grpChg chg="add del">
          <ac:chgData name="Delhomme, Lucie" userId="b4dffc40-4e9a-4ca1-8742-930a73887da7" providerId="ADAL" clId="{DE3C4673-13D2-426C-8E3D-489EA86A78D1}" dt="2024-04-19T14:30:54.399" v="2984" actId="26606"/>
          <ac:grpSpMkLst>
            <pc:docMk/>
            <pc:sldMk cId="2337624672" sldId="306"/>
            <ac:grpSpMk id="60" creationId="{C2470417-D0DB-4EF9-B24D-533252BDD399}"/>
          </ac:grpSpMkLst>
        </pc:grpChg>
        <pc:grpChg chg="add del">
          <ac:chgData name="Delhomme, Lucie" userId="b4dffc40-4e9a-4ca1-8742-930a73887da7" providerId="ADAL" clId="{DE3C4673-13D2-426C-8E3D-489EA86A78D1}" dt="2024-04-19T14:30:54.399" v="2984" actId="26606"/>
          <ac:grpSpMkLst>
            <pc:docMk/>
            <pc:sldMk cId="2337624672" sldId="306"/>
            <ac:grpSpMk id="66" creationId="{4732A386-7C2A-439A-BB1D-5CC2440E6519}"/>
          </ac:grpSpMkLst>
        </pc:grpChg>
        <pc:grpChg chg="add del">
          <ac:chgData name="Delhomme, Lucie" userId="b4dffc40-4e9a-4ca1-8742-930a73887da7" providerId="ADAL" clId="{DE3C4673-13D2-426C-8E3D-489EA86A78D1}" dt="2024-04-19T14:31:51.382" v="2994" actId="700"/>
          <ac:grpSpMkLst>
            <pc:docMk/>
            <pc:sldMk cId="2337624672" sldId="306"/>
            <ac:grpSpMk id="73" creationId="{132FD491-28F3-42E7-AEBF-A9E3C462C92A}"/>
          </ac:grpSpMkLst>
        </pc:grpChg>
        <pc:picChg chg="add del">
          <ac:chgData name="Delhomme, Lucie" userId="b4dffc40-4e9a-4ca1-8742-930a73887da7" providerId="ADAL" clId="{DE3C4673-13D2-426C-8E3D-489EA86A78D1}" dt="2024-04-19T14:27:37.511" v="2929" actId="26606"/>
          <ac:picMkLst>
            <pc:docMk/>
            <pc:sldMk cId="2337624672" sldId="306"/>
            <ac:picMk id="40" creationId="{D62C56AA-B2F9-4131-A815-B86A2AE58F7D}"/>
          </ac:picMkLst>
        </pc:picChg>
        <pc:picChg chg="add del">
          <ac:chgData name="Delhomme, Lucie" userId="b4dffc40-4e9a-4ca1-8742-930a73887da7" providerId="ADAL" clId="{DE3C4673-13D2-426C-8E3D-489EA86A78D1}" dt="2024-04-19T14:27:33.002" v="2927" actId="26606"/>
          <ac:picMkLst>
            <pc:docMk/>
            <pc:sldMk cId="2337624672" sldId="306"/>
            <ac:picMk id="42" creationId="{41DE3F6E-7D7F-4EC0-5244-5EBA9D5DA3A8}"/>
          </ac:picMkLst>
        </pc:picChg>
        <pc:picChg chg="add del mod">
          <ac:chgData name="Delhomme, Lucie" userId="b4dffc40-4e9a-4ca1-8742-930a73887da7" providerId="ADAL" clId="{DE3C4673-13D2-426C-8E3D-489EA86A78D1}" dt="2024-04-19T14:30:43.472" v="2950" actId="478"/>
          <ac:picMkLst>
            <pc:docMk/>
            <pc:sldMk cId="2337624672" sldId="306"/>
            <ac:picMk id="55" creationId="{41DE3F6E-7D7F-4EC0-5244-5EBA9D5DA3A8}"/>
          </ac:picMkLst>
        </pc:picChg>
        <pc:extLst>
          <p:ext xmlns:p="http://schemas.openxmlformats.org/presentationml/2006/main" uri="{D6D511B9-2390-475A-947B-AFAB55BFBCF1}">
            <pc226:cmChg xmlns:pc226="http://schemas.microsoft.com/office/powerpoint/2022/06/main/command" chg="add del mod">
              <pc226:chgData name="Delhomme, Lucie" userId="b4dffc40-4e9a-4ca1-8742-930a73887da7" providerId="ADAL" clId="{DE3C4673-13D2-426C-8E3D-489EA86A78D1}" dt="2024-04-19T17:42:18.101" v="7450"/>
              <pc2:cmMkLst xmlns:pc2="http://schemas.microsoft.com/office/powerpoint/2019/9/main/command">
                <pc:docMk/>
                <pc:sldMk cId="2337624672" sldId="306"/>
                <pc2:cmMk id="{0C408907-8C59-422F-B6EA-22F9727F2DE9}"/>
              </pc2:cmMkLst>
            </pc226:cmChg>
            <pc226:cmChg xmlns:pc226="http://schemas.microsoft.com/office/powerpoint/2022/06/main/command" chg="add">
              <pc226:chgData name="Delhomme, Lucie" userId="b4dffc40-4e9a-4ca1-8742-930a73887da7" providerId="ADAL" clId="{DE3C4673-13D2-426C-8E3D-489EA86A78D1}" dt="2024-04-19T21:17:33.702" v="10533"/>
              <pc2:cmMkLst xmlns:pc2="http://schemas.microsoft.com/office/powerpoint/2019/9/main/command">
                <pc:docMk/>
                <pc:sldMk cId="2337624672" sldId="306"/>
                <pc2:cmMk id="{82E8DF07-238C-4B46-9A9A-B18234BC67A8}"/>
              </pc2:cmMkLst>
            </pc226:cmChg>
            <pc226:cmChg xmlns:pc226="http://schemas.microsoft.com/office/powerpoint/2022/06/main/command" chg="add">
              <pc226:chgData name="Delhomme, Lucie" userId="b4dffc40-4e9a-4ca1-8742-930a73887da7" providerId="ADAL" clId="{DE3C4673-13D2-426C-8E3D-489EA86A78D1}" dt="2024-04-19T21:17:20.511" v="10532"/>
              <pc2:cmMkLst xmlns:pc2="http://schemas.microsoft.com/office/powerpoint/2019/9/main/command">
                <pc:docMk/>
                <pc:sldMk cId="2337624672" sldId="306"/>
                <pc2:cmMk id="{291FACF7-4480-4685-A4D2-D6142CEB5B63}"/>
              </pc2:cmMkLst>
            </pc226:cmChg>
            <pc226:cmChg xmlns:pc226="http://schemas.microsoft.com/office/powerpoint/2022/06/main/command" chg="mod">
              <pc226:chgData name="Delhomme, Lucie" userId="b4dffc40-4e9a-4ca1-8742-930a73887da7" providerId="ADAL" clId="{DE3C4673-13D2-426C-8E3D-489EA86A78D1}" dt="2023-11-29T22:58:07.396" v="1916" actId="20577"/>
              <pc2:cmMkLst xmlns:pc2="http://schemas.microsoft.com/office/powerpoint/2019/9/main/command">
                <pc:docMk/>
                <pc:sldMk cId="2337624672" sldId="306"/>
                <pc2:cmMk id="{E808DCF8-61B1-484E-8C18-A935225A7594}"/>
              </pc2:cmMkLst>
            </pc226:cmChg>
          </p:ext>
        </pc:extLst>
      </pc:sldChg>
      <pc:sldChg chg="addSp delSp modSp del delDesignElem">
        <pc:chgData name="Delhomme, Lucie" userId="b4dffc40-4e9a-4ca1-8742-930a73887da7" providerId="ADAL" clId="{DE3C4673-13D2-426C-8E3D-489EA86A78D1}" dt="2024-04-19T19:49:01.331" v="9420" actId="47"/>
        <pc:sldMkLst>
          <pc:docMk/>
          <pc:sldMk cId="2351976013" sldId="309"/>
        </pc:sldMkLst>
        <pc:spChg chg="mod">
          <ac:chgData name="Delhomme, Lucie" userId="b4dffc40-4e9a-4ca1-8742-930a73887da7" providerId="ADAL" clId="{DE3C4673-13D2-426C-8E3D-489EA86A78D1}" dt="2024-04-19T14:38:35.169" v="3150"/>
          <ac:spMkLst>
            <pc:docMk/>
            <pc:sldMk cId="2351976013" sldId="309"/>
            <ac:spMk id="4" creationId="{8E33AC5D-BDA1-4239-947B-BE71CB7C5B26}"/>
          </ac:spMkLst>
        </pc:spChg>
        <pc:spChg chg="add del">
          <ac:chgData name="Delhomme, Lucie" userId="b4dffc40-4e9a-4ca1-8742-930a73887da7" providerId="ADAL" clId="{DE3C4673-13D2-426C-8E3D-489EA86A78D1}" dt="2024-04-19T14:38:35.169" v="3150"/>
          <ac:spMkLst>
            <pc:docMk/>
            <pc:sldMk cId="2351976013" sldId="309"/>
            <ac:spMk id="12" creationId="{3C06EAFD-0C69-4B3B-BEA7-E7E11DDF9C43}"/>
          </ac:spMkLst>
        </pc:spChg>
        <pc:spChg chg="add del">
          <ac:chgData name="Delhomme, Lucie" userId="b4dffc40-4e9a-4ca1-8742-930a73887da7" providerId="ADAL" clId="{DE3C4673-13D2-426C-8E3D-489EA86A78D1}" dt="2024-04-19T14:38:35.169" v="3150"/>
          <ac:spMkLst>
            <pc:docMk/>
            <pc:sldMk cId="2351976013" sldId="309"/>
            <ac:spMk id="14" creationId="{A4066C89-42FB-4624-9AFE-3A31B36491B5}"/>
          </ac:spMkLst>
        </pc:spChg>
        <pc:spChg chg="add del">
          <ac:chgData name="Delhomme, Lucie" userId="b4dffc40-4e9a-4ca1-8742-930a73887da7" providerId="ADAL" clId="{DE3C4673-13D2-426C-8E3D-489EA86A78D1}" dt="2024-04-19T14:38:35.169" v="3150"/>
          <ac:spMkLst>
            <pc:docMk/>
            <pc:sldMk cId="2351976013" sldId="309"/>
            <ac:spMk id="16" creationId="{BA218FBC-B2D6-48CA-9289-C4110162EDAD}"/>
          </ac:spMkLst>
        </pc:spChg>
        <pc:spChg chg="add del">
          <ac:chgData name="Delhomme, Lucie" userId="b4dffc40-4e9a-4ca1-8742-930a73887da7" providerId="ADAL" clId="{DE3C4673-13D2-426C-8E3D-489EA86A78D1}" dt="2024-04-19T14:38:35.169" v="3150"/>
          <ac:spMkLst>
            <pc:docMk/>
            <pc:sldMk cId="2351976013" sldId="309"/>
            <ac:spMk id="18" creationId="{2DED9084-49DA-4911-ACB7-5F9E4DEFA039}"/>
          </ac:spMkLst>
        </pc:spChg>
      </pc:sldChg>
      <pc:sldChg chg="modSp">
        <pc:chgData name="Delhomme, Lucie" userId="b4dffc40-4e9a-4ca1-8742-930a73887da7" providerId="ADAL" clId="{DE3C4673-13D2-426C-8E3D-489EA86A78D1}" dt="2024-04-19T14:38:35.169" v="3150"/>
        <pc:sldMkLst>
          <pc:docMk/>
          <pc:sldMk cId="3968725367" sldId="310"/>
        </pc:sldMkLst>
        <pc:spChg chg="mod">
          <ac:chgData name="Delhomme, Lucie" userId="b4dffc40-4e9a-4ca1-8742-930a73887da7" providerId="ADAL" clId="{DE3C4673-13D2-426C-8E3D-489EA86A78D1}" dt="2024-04-19T14:38:35.169" v="3150"/>
          <ac:spMkLst>
            <pc:docMk/>
            <pc:sldMk cId="3968725367" sldId="310"/>
            <ac:spMk id="2" creationId="{1B07AC78-0557-458B-A87A-AC84E8D6E004}"/>
          </ac:spMkLst>
        </pc:spChg>
      </pc:sldChg>
      <pc:sldChg chg="addSp delSp modSp mod setBg delDesignElem modCm">
        <pc:chgData name="Delhomme, Lucie" userId="b4dffc40-4e9a-4ca1-8742-930a73887da7" providerId="ADAL" clId="{DE3C4673-13D2-426C-8E3D-489EA86A78D1}" dt="2024-04-19T21:07:47.488" v="10500"/>
        <pc:sldMkLst>
          <pc:docMk/>
          <pc:sldMk cId="4124690246" sldId="311"/>
        </pc:sldMkLst>
        <pc:spChg chg="mod">
          <ac:chgData name="Delhomme, Lucie" userId="b4dffc40-4e9a-4ca1-8742-930a73887da7" providerId="ADAL" clId="{DE3C4673-13D2-426C-8E3D-489EA86A78D1}" dt="2024-04-19T14:20:47.746" v="2500" actId="404"/>
          <ac:spMkLst>
            <pc:docMk/>
            <pc:sldMk cId="4124690246" sldId="311"/>
            <ac:spMk id="2" creationId="{7BD5A72B-0C7A-4F7E-8C75-5DF449821E3A}"/>
          </ac:spMkLst>
        </pc:spChg>
        <pc:spChg chg="add del">
          <ac:chgData name="Delhomme, Lucie" userId="b4dffc40-4e9a-4ca1-8742-930a73887da7" providerId="ADAL" clId="{DE3C4673-13D2-426C-8E3D-489EA86A78D1}" dt="2024-04-19T14:38:35.169" v="3150"/>
          <ac:spMkLst>
            <pc:docMk/>
            <pc:sldMk cId="4124690246" sldId="311"/>
            <ac:spMk id="7" creationId="{9A3D0CE2-91FF-49B3-A5D8-181E900D7501}"/>
          </ac:spMkLst>
        </pc:spChg>
        <pc:spChg chg="add del">
          <ac:chgData name="Delhomme, Lucie" userId="b4dffc40-4e9a-4ca1-8742-930a73887da7" providerId="ADAL" clId="{DE3C4673-13D2-426C-8E3D-489EA86A78D1}" dt="2024-04-19T14:38:35.169" v="3150"/>
          <ac:spMkLst>
            <pc:docMk/>
            <pc:sldMk cId="4124690246" sldId="311"/>
            <ac:spMk id="9" creationId="{58AEBD96-C315-4F53-9D9E-0E20E993EBFA}"/>
          </ac:spMkLst>
        </pc:spChg>
        <pc:spChg chg="add del">
          <ac:chgData name="Delhomme, Lucie" userId="b4dffc40-4e9a-4ca1-8742-930a73887da7" providerId="ADAL" clId="{DE3C4673-13D2-426C-8E3D-489EA86A78D1}" dt="2024-04-19T14:38:35.169" v="3150"/>
          <ac:spMkLst>
            <pc:docMk/>
            <pc:sldMk cId="4124690246" sldId="311"/>
            <ac:spMk id="11" creationId="{78916AAA-66F6-4DFA-88ED-7E27CF6B8DAD}"/>
          </ac:spMkLst>
        </pc:spChg>
        <pc:spChg chg="add del">
          <ac:chgData name="Delhomme, Lucie" userId="b4dffc40-4e9a-4ca1-8742-930a73887da7" providerId="ADAL" clId="{DE3C4673-13D2-426C-8E3D-489EA86A78D1}" dt="2024-04-19T14:38:35.169" v="3150"/>
          <ac:spMkLst>
            <pc:docMk/>
            <pc:sldMk cId="4124690246" sldId="311"/>
            <ac:spMk id="17" creationId="{68C84B8E-16E8-4E54-B4AC-84CE51595508}"/>
          </ac:spMkLst>
        </pc:spChg>
        <pc:spChg chg="add del">
          <ac:chgData name="Delhomme, Lucie" userId="b4dffc40-4e9a-4ca1-8742-930a73887da7" providerId="ADAL" clId="{DE3C4673-13D2-426C-8E3D-489EA86A78D1}" dt="2024-04-19T14:38:35.169" v="3150"/>
          <ac:spMkLst>
            <pc:docMk/>
            <pc:sldMk cId="4124690246" sldId="311"/>
            <ac:spMk id="19" creationId="{ECE9EEEA-5DB7-4DC7-AF9F-74D1C19B7E2E}"/>
          </ac:spMkLst>
        </pc:spChg>
        <pc:spChg chg="add del">
          <ac:chgData name="Delhomme, Lucie" userId="b4dffc40-4e9a-4ca1-8742-930a73887da7" providerId="ADAL" clId="{DE3C4673-13D2-426C-8E3D-489EA86A78D1}" dt="2024-04-19T14:38:35.169" v="3150"/>
          <ac:spMkLst>
            <pc:docMk/>
            <pc:sldMk cId="4124690246" sldId="311"/>
            <ac:spMk id="21" creationId="{DF199147-B958-49C0-9BE2-65BDD892F2BB}"/>
          </ac:spMkLst>
        </pc:spChg>
        <pc:spChg chg="add del">
          <ac:chgData name="Delhomme, Lucie" userId="b4dffc40-4e9a-4ca1-8742-930a73887da7" providerId="ADAL" clId="{DE3C4673-13D2-426C-8E3D-489EA86A78D1}" dt="2024-04-19T14:38:35.169" v="3150"/>
          <ac:spMkLst>
            <pc:docMk/>
            <pc:sldMk cId="4124690246" sldId="311"/>
            <ac:spMk id="23" creationId="{EF70505D-EC2C-4D1A-86DE-2583778074ED}"/>
          </ac:spMkLst>
        </pc:spChg>
        <pc:grpChg chg="add del">
          <ac:chgData name="Delhomme, Lucie" userId="b4dffc40-4e9a-4ca1-8742-930a73887da7" providerId="ADAL" clId="{DE3C4673-13D2-426C-8E3D-489EA86A78D1}" dt="2024-04-19T14:38:35.169" v="3150"/>
          <ac:grpSpMkLst>
            <pc:docMk/>
            <pc:sldMk cId="4124690246" sldId="311"/>
            <ac:grpSpMk id="13" creationId="{A137D43F-BAD6-47F1-AA65-AEEA38A2FF30}"/>
          </ac:grpSpMkLst>
        </pc:grpChg>
        <pc:grpChg chg="add del">
          <ac:chgData name="Delhomme, Lucie" userId="b4dffc40-4e9a-4ca1-8742-930a73887da7" providerId="ADAL" clId="{DE3C4673-13D2-426C-8E3D-489EA86A78D1}" dt="2024-04-19T14:38:35.169" v="3150"/>
          <ac:grpSpMkLst>
            <pc:docMk/>
            <pc:sldMk cId="4124690246" sldId="311"/>
            <ac:grpSpMk id="25" creationId="{2DF20BDF-18D7-4E94-9BA1-9CEB40470CB6}"/>
          </ac:grpSpMkLst>
        </pc:gr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21:07:47.488" v="10500"/>
              <pc2:cmMkLst xmlns:pc2="http://schemas.microsoft.com/office/powerpoint/2019/9/main/command">
                <pc:docMk/>
                <pc:sldMk cId="4124690246" sldId="311"/>
                <pc2:cmMk id="{47F0A080-A156-45FB-BE51-246CE5A62C69}"/>
              </pc2:cmMkLst>
            </pc226:cmChg>
          </p:ext>
        </pc:extLst>
      </pc:sldChg>
      <pc:sldChg chg="addSp delSp modSp ord delDesignElem addCm delCm">
        <pc:chgData name="Delhomme, Lucie" userId="b4dffc40-4e9a-4ca1-8742-930a73887da7" providerId="ADAL" clId="{DE3C4673-13D2-426C-8E3D-489EA86A78D1}" dt="2024-04-19T18:50:42.754" v="8764"/>
        <pc:sldMkLst>
          <pc:docMk/>
          <pc:sldMk cId="2033498469" sldId="312"/>
        </pc:sldMkLst>
        <pc:spChg chg="mod">
          <ac:chgData name="Delhomme, Lucie" userId="b4dffc40-4e9a-4ca1-8742-930a73887da7" providerId="ADAL" clId="{DE3C4673-13D2-426C-8E3D-489EA86A78D1}" dt="2024-04-19T14:38:35.169" v="3150"/>
          <ac:spMkLst>
            <pc:docMk/>
            <pc:sldMk cId="2033498469" sldId="312"/>
            <ac:spMk id="4" creationId="{378F45C1-B10B-4828-AA2F-F31487C69117}"/>
          </ac:spMkLst>
        </pc:spChg>
        <pc:spChg chg="add del">
          <ac:chgData name="Delhomme, Lucie" userId="b4dffc40-4e9a-4ca1-8742-930a73887da7" providerId="ADAL" clId="{DE3C4673-13D2-426C-8E3D-489EA86A78D1}" dt="2024-04-19T14:38:35.169" v="3150"/>
          <ac:spMkLst>
            <pc:docMk/>
            <pc:sldMk cId="2033498469" sldId="312"/>
            <ac:spMk id="37" creationId="{3C06EAFD-0C69-4B3B-BEA7-E7E11DDF9C43}"/>
          </ac:spMkLst>
        </pc:spChg>
        <pc:spChg chg="add del">
          <ac:chgData name="Delhomme, Lucie" userId="b4dffc40-4e9a-4ca1-8742-930a73887da7" providerId="ADAL" clId="{DE3C4673-13D2-426C-8E3D-489EA86A78D1}" dt="2024-04-19T14:38:35.169" v="3150"/>
          <ac:spMkLst>
            <pc:docMk/>
            <pc:sldMk cId="2033498469" sldId="312"/>
            <ac:spMk id="39" creationId="{A4066C89-42FB-4624-9AFE-3A31B36491B5}"/>
          </ac:spMkLst>
        </pc:spChg>
        <pc:spChg chg="add del">
          <ac:chgData name="Delhomme, Lucie" userId="b4dffc40-4e9a-4ca1-8742-930a73887da7" providerId="ADAL" clId="{DE3C4673-13D2-426C-8E3D-489EA86A78D1}" dt="2024-04-19T14:38:35.169" v="3150"/>
          <ac:spMkLst>
            <pc:docMk/>
            <pc:sldMk cId="2033498469" sldId="312"/>
            <ac:spMk id="41" creationId="{BA218FBC-B2D6-48CA-9289-C4110162EDAD}"/>
          </ac:spMkLst>
        </pc:spChg>
        <pc:spChg chg="add del">
          <ac:chgData name="Delhomme, Lucie" userId="b4dffc40-4e9a-4ca1-8742-930a73887da7" providerId="ADAL" clId="{DE3C4673-13D2-426C-8E3D-489EA86A78D1}" dt="2024-04-19T14:38:35.169" v="3150"/>
          <ac:spMkLst>
            <pc:docMk/>
            <pc:sldMk cId="2033498469" sldId="312"/>
            <ac:spMk id="43" creationId="{2DED9084-49DA-4911-ACB7-5F9E4DEFA039}"/>
          </ac:spMkLst>
        </pc:spChg>
        <pc:extLst>
          <p:ext xmlns:p="http://schemas.openxmlformats.org/presentationml/2006/main" uri="{D6D511B9-2390-475A-947B-AFAB55BFBCF1}">
            <pc226:cmChg xmlns:pc226="http://schemas.microsoft.com/office/powerpoint/2022/06/main/command" chg="add del">
              <pc226:chgData name="Delhomme, Lucie" userId="b4dffc40-4e9a-4ca1-8742-930a73887da7" providerId="ADAL" clId="{DE3C4673-13D2-426C-8E3D-489EA86A78D1}" dt="2024-04-19T18:50:42.754" v="8764"/>
              <pc2:cmMkLst xmlns:pc2="http://schemas.microsoft.com/office/powerpoint/2019/9/main/command">
                <pc:docMk/>
                <pc:sldMk cId="2033498469" sldId="312"/>
                <pc2:cmMk id="{98E10831-0B42-405D-9E04-D6A11445E01A}"/>
              </pc2:cmMkLst>
            </pc226:cmChg>
          </p:ext>
        </pc:extLst>
      </pc:sldChg>
      <pc:sldChg chg="addSp delSp modSp del mod ord delDesignElem">
        <pc:chgData name="Delhomme, Lucie" userId="b4dffc40-4e9a-4ca1-8742-930a73887da7" providerId="ADAL" clId="{DE3C4673-13D2-426C-8E3D-489EA86A78D1}" dt="2024-04-19T19:48:17.298" v="9419" actId="47"/>
        <pc:sldMkLst>
          <pc:docMk/>
          <pc:sldMk cId="875907902" sldId="313"/>
        </pc:sldMkLst>
        <pc:spChg chg="mod">
          <ac:chgData name="Delhomme, Lucie" userId="b4dffc40-4e9a-4ca1-8742-930a73887da7" providerId="ADAL" clId="{DE3C4673-13D2-426C-8E3D-489EA86A78D1}" dt="2024-04-19T14:38:35.169" v="3150"/>
          <ac:spMkLst>
            <pc:docMk/>
            <pc:sldMk cId="875907902" sldId="313"/>
            <ac:spMk id="4" creationId="{D239C039-D1F8-43D5-9268-483D5260BFEF}"/>
          </ac:spMkLst>
        </pc:spChg>
        <pc:spChg chg="del mod">
          <ac:chgData name="Delhomme, Lucie" userId="b4dffc40-4e9a-4ca1-8742-930a73887da7" providerId="ADAL" clId="{DE3C4673-13D2-426C-8E3D-489EA86A78D1}" dt="2024-04-19T19:48:06.089" v="9416" actId="21"/>
          <ac:spMkLst>
            <pc:docMk/>
            <pc:sldMk cId="875907902" sldId="313"/>
            <ac:spMk id="5" creationId="{9A9B9716-F11A-54AF-5381-E43803AD9D55}"/>
          </ac:spMkLst>
        </pc:spChg>
        <pc:spChg chg="del mod">
          <ac:chgData name="Delhomme, Lucie" userId="b4dffc40-4e9a-4ca1-8742-930a73887da7" providerId="ADAL" clId="{DE3C4673-13D2-426C-8E3D-489EA86A78D1}" dt="2024-04-19T16:52:14.673" v="7424" actId="478"/>
          <ac:spMkLst>
            <pc:docMk/>
            <pc:sldMk cId="875907902" sldId="313"/>
            <ac:spMk id="7" creationId="{27B034C4-9894-CD21-4542-12B082B59F1F}"/>
          </ac:spMkLst>
        </pc:spChg>
        <pc:spChg chg="add del">
          <ac:chgData name="Delhomme, Lucie" userId="b4dffc40-4e9a-4ca1-8742-930a73887da7" providerId="ADAL" clId="{DE3C4673-13D2-426C-8E3D-489EA86A78D1}" dt="2024-04-19T14:38:35.169" v="3150"/>
          <ac:spMkLst>
            <pc:docMk/>
            <pc:sldMk cId="875907902" sldId="313"/>
            <ac:spMk id="13" creationId="{3C06EAFD-0C69-4B3B-BEA7-E7E11DDF9C43}"/>
          </ac:spMkLst>
        </pc:spChg>
        <pc:spChg chg="add del">
          <ac:chgData name="Delhomme, Lucie" userId="b4dffc40-4e9a-4ca1-8742-930a73887da7" providerId="ADAL" clId="{DE3C4673-13D2-426C-8E3D-489EA86A78D1}" dt="2024-04-19T14:38:35.169" v="3150"/>
          <ac:spMkLst>
            <pc:docMk/>
            <pc:sldMk cId="875907902" sldId="313"/>
            <ac:spMk id="15" creationId="{A4066C89-42FB-4624-9AFE-3A31B36491B5}"/>
          </ac:spMkLst>
        </pc:spChg>
        <pc:spChg chg="add del">
          <ac:chgData name="Delhomme, Lucie" userId="b4dffc40-4e9a-4ca1-8742-930a73887da7" providerId="ADAL" clId="{DE3C4673-13D2-426C-8E3D-489EA86A78D1}" dt="2024-04-19T14:38:35.169" v="3150"/>
          <ac:spMkLst>
            <pc:docMk/>
            <pc:sldMk cId="875907902" sldId="313"/>
            <ac:spMk id="17" creationId="{BA218FBC-B2D6-48CA-9289-C4110162EDAD}"/>
          </ac:spMkLst>
        </pc:spChg>
        <pc:spChg chg="add del">
          <ac:chgData name="Delhomme, Lucie" userId="b4dffc40-4e9a-4ca1-8742-930a73887da7" providerId="ADAL" clId="{DE3C4673-13D2-426C-8E3D-489EA86A78D1}" dt="2024-04-19T14:38:35.169" v="3150"/>
          <ac:spMkLst>
            <pc:docMk/>
            <pc:sldMk cId="875907902" sldId="313"/>
            <ac:spMk id="19" creationId="{2DED9084-49DA-4911-ACB7-5F9E4DEFA039}"/>
          </ac:spMkLst>
        </pc:spChg>
      </pc:sldChg>
      <pc:sldChg chg="addSp delSp modSp del delDesignElem">
        <pc:chgData name="Delhomme, Lucie" userId="b4dffc40-4e9a-4ca1-8742-930a73887da7" providerId="ADAL" clId="{DE3C4673-13D2-426C-8E3D-489EA86A78D1}" dt="2024-04-19T19:49:01.331" v="9420" actId="47"/>
        <pc:sldMkLst>
          <pc:docMk/>
          <pc:sldMk cId="2687931154" sldId="314"/>
        </pc:sldMkLst>
        <pc:spChg chg="mod">
          <ac:chgData name="Delhomme, Lucie" userId="b4dffc40-4e9a-4ca1-8742-930a73887da7" providerId="ADAL" clId="{DE3C4673-13D2-426C-8E3D-489EA86A78D1}" dt="2024-04-19T14:38:35.169" v="3150"/>
          <ac:spMkLst>
            <pc:docMk/>
            <pc:sldMk cId="2687931154" sldId="314"/>
            <ac:spMk id="4" creationId="{D239C039-D1F8-43D5-9268-483D5260BFEF}"/>
          </ac:spMkLst>
        </pc:spChg>
        <pc:spChg chg="add del">
          <ac:chgData name="Delhomme, Lucie" userId="b4dffc40-4e9a-4ca1-8742-930a73887da7" providerId="ADAL" clId="{DE3C4673-13D2-426C-8E3D-489EA86A78D1}" dt="2024-04-19T14:38:35.169" v="3150"/>
          <ac:spMkLst>
            <pc:docMk/>
            <pc:sldMk cId="2687931154" sldId="314"/>
            <ac:spMk id="13" creationId="{3C06EAFD-0C69-4B3B-BEA7-E7E11DDF9C43}"/>
          </ac:spMkLst>
        </pc:spChg>
        <pc:spChg chg="add del">
          <ac:chgData name="Delhomme, Lucie" userId="b4dffc40-4e9a-4ca1-8742-930a73887da7" providerId="ADAL" clId="{DE3C4673-13D2-426C-8E3D-489EA86A78D1}" dt="2024-04-19T14:38:35.169" v="3150"/>
          <ac:spMkLst>
            <pc:docMk/>
            <pc:sldMk cId="2687931154" sldId="314"/>
            <ac:spMk id="15" creationId="{A4066C89-42FB-4624-9AFE-3A31B36491B5}"/>
          </ac:spMkLst>
        </pc:spChg>
        <pc:spChg chg="add del">
          <ac:chgData name="Delhomme, Lucie" userId="b4dffc40-4e9a-4ca1-8742-930a73887da7" providerId="ADAL" clId="{DE3C4673-13D2-426C-8E3D-489EA86A78D1}" dt="2024-04-19T14:38:35.169" v="3150"/>
          <ac:spMkLst>
            <pc:docMk/>
            <pc:sldMk cId="2687931154" sldId="314"/>
            <ac:spMk id="17" creationId="{BA218FBC-B2D6-48CA-9289-C4110162EDAD}"/>
          </ac:spMkLst>
        </pc:spChg>
        <pc:spChg chg="add del">
          <ac:chgData name="Delhomme, Lucie" userId="b4dffc40-4e9a-4ca1-8742-930a73887da7" providerId="ADAL" clId="{DE3C4673-13D2-426C-8E3D-489EA86A78D1}" dt="2024-04-19T14:38:35.169" v="3150"/>
          <ac:spMkLst>
            <pc:docMk/>
            <pc:sldMk cId="2687931154" sldId="314"/>
            <ac:spMk id="19" creationId="{2DED9084-49DA-4911-ACB7-5F9E4DEFA039}"/>
          </ac:spMkLst>
        </pc:spChg>
      </pc:sldChg>
      <pc:sldChg chg="addSp delSp modSp mod ord delDesignElem addCm">
        <pc:chgData name="Delhomme, Lucie" userId="b4dffc40-4e9a-4ca1-8742-930a73887da7" providerId="ADAL" clId="{DE3C4673-13D2-426C-8E3D-489EA86A78D1}" dt="2024-04-19T20:58:51.777" v="10409"/>
        <pc:sldMkLst>
          <pc:docMk/>
          <pc:sldMk cId="276144957" sldId="316"/>
        </pc:sldMkLst>
        <pc:spChg chg="mod">
          <ac:chgData name="Delhomme, Lucie" userId="b4dffc40-4e9a-4ca1-8742-930a73887da7" providerId="ADAL" clId="{DE3C4673-13D2-426C-8E3D-489EA86A78D1}" dt="2024-04-19T20:39:44.061" v="10015" actId="20577"/>
          <ac:spMkLst>
            <pc:docMk/>
            <pc:sldMk cId="276144957" sldId="316"/>
            <ac:spMk id="2" creationId="{4974CB37-A4FD-4029-804E-13E765E846BE}"/>
          </ac:spMkLst>
        </pc:spChg>
        <pc:spChg chg="add mod">
          <ac:chgData name="Delhomme, Lucie" userId="b4dffc40-4e9a-4ca1-8742-930a73887da7" providerId="ADAL" clId="{DE3C4673-13D2-426C-8E3D-489EA86A78D1}" dt="2024-04-19T20:39:57.200" v="10020" actId="20577"/>
          <ac:spMkLst>
            <pc:docMk/>
            <pc:sldMk cId="276144957" sldId="316"/>
            <ac:spMk id="3" creationId="{81AD710A-8517-36E8-9E08-AC3FB0504D0A}"/>
          </ac:spMkLst>
        </pc:spChg>
        <pc:spChg chg="mod">
          <ac:chgData name="Delhomme, Lucie" userId="b4dffc40-4e9a-4ca1-8742-930a73887da7" providerId="ADAL" clId="{DE3C4673-13D2-426C-8E3D-489EA86A78D1}" dt="2024-04-19T14:38:35.169" v="3150"/>
          <ac:spMkLst>
            <pc:docMk/>
            <pc:sldMk cId="276144957" sldId="316"/>
            <ac:spMk id="4" creationId="{8E33AC5D-BDA1-4239-947B-BE71CB7C5B26}"/>
          </ac:spMkLst>
        </pc:spChg>
        <pc:spChg chg="add del">
          <ac:chgData name="Delhomme, Lucie" userId="b4dffc40-4e9a-4ca1-8742-930a73887da7" providerId="ADAL" clId="{DE3C4673-13D2-426C-8E3D-489EA86A78D1}" dt="2024-04-19T14:38:35.169" v="3150"/>
          <ac:spMkLst>
            <pc:docMk/>
            <pc:sldMk cId="276144957" sldId="316"/>
            <ac:spMk id="12" creationId="{3C06EAFD-0C69-4B3B-BEA7-E7E11DDF9C43}"/>
          </ac:spMkLst>
        </pc:spChg>
        <pc:spChg chg="add del">
          <ac:chgData name="Delhomme, Lucie" userId="b4dffc40-4e9a-4ca1-8742-930a73887da7" providerId="ADAL" clId="{DE3C4673-13D2-426C-8E3D-489EA86A78D1}" dt="2024-04-19T14:38:35.169" v="3150"/>
          <ac:spMkLst>
            <pc:docMk/>
            <pc:sldMk cId="276144957" sldId="316"/>
            <ac:spMk id="14" creationId="{A4066C89-42FB-4624-9AFE-3A31B36491B5}"/>
          </ac:spMkLst>
        </pc:spChg>
        <pc:spChg chg="del">
          <ac:chgData name="Delhomme, Lucie" userId="b4dffc40-4e9a-4ca1-8742-930a73887da7" providerId="ADAL" clId="{DE3C4673-13D2-426C-8E3D-489EA86A78D1}" dt="2024-04-19T20:39:52.002" v="10017" actId="478"/>
          <ac:spMkLst>
            <pc:docMk/>
            <pc:sldMk cId="276144957" sldId="316"/>
            <ac:spMk id="15" creationId="{668706DF-983A-4EFA-9A1A-96C341FD8A12}"/>
          </ac:spMkLst>
        </pc:spChg>
        <pc:spChg chg="add del">
          <ac:chgData name="Delhomme, Lucie" userId="b4dffc40-4e9a-4ca1-8742-930a73887da7" providerId="ADAL" clId="{DE3C4673-13D2-426C-8E3D-489EA86A78D1}" dt="2024-04-19T14:38:35.169" v="3150"/>
          <ac:spMkLst>
            <pc:docMk/>
            <pc:sldMk cId="276144957" sldId="316"/>
            <ac:spMk id="16" creationId="{BA218FBC-B2D6-48CA-9289-C4110162EDAD}"/>
          </ac:spMkLst>
        </pc:spChg>
        <pc:spChg chg="add del">
          <ac:chgData name="Delhomme, Lucie" userId="b4dffc40-4e9a-4ca1-8742-930a73887da7" providerId="ADAL" clId="{DE3C4673-13D2-426C-8E3D-489EA86A78D1}" dt="2024-04-19T14:38:35.169" v="3150"/>
          <ac:spMkLst>
            <pc:docMk/>
            <pc:sldMk cId="276144957" sldId="316"/>
            <ac:spMk id="18" creationId="{2DED9084-49DA-4911-ACB7-5F9E4DEFA039}"/>
          </ac:spMkLst>
        </pc:spChg>
        <pc:picChg chg="del">
          <ac:chgData name="Delhomme, Lucie" userId="b4dffc40-4e9a-4ca1-8742-930a73887da7" providerId="ADAL" clId="{DE3C4673-13D2-426C-8E3D-489EA86A78D1}" dt="2024-04-19T20:39:50.753" v="10016" actId="478"/>
          <ac:picMkLst>
            <pc:docMk/>
            <pc:sldMk cId="276144957" sldId="316"/>
            <ac:picMk id="10" creationId="{6778256A-DB2D-4EA7-A75F-1BBDB8646BD8}"/>
          </ac:picMkLst>
        </pc:pic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0:58:51.777" v="10409"/>
              <pc2:cmMkLst xmlns:pc2="http://schemas.microsoft.com/office/powerpoint/2019/9/main/command">
                <pc:docMk/>
                <pc:sldMk cId="276144957" sldId="316"/>
                <pc2:cmMk id="{3055906D-7A86-4F5F-B0A4-1818C8D9F8C0}"/>
              </pc2:cmMkLst>
            </pc226:cmChg>
          </p:ext>
        </pc:extLst>
      </pc:sldChg>
      <pc:sldChg chg="modSp">
        <pc:chgData name="Delhomme, Lucie" userId="b4dffc40-4e9a-4ca1-8742-930a73887da7" providerId="ADAL" clId="{DE3C4673-13D2-426C-8E3D-489EA86A78D1}" dt="2024-04-19T14:38:35.169" v="3150"/>
        <pc:sldMkLst>
          <pc:docMk/>
          <pc:sldMk cId="3370453988" sldId="318"/>
        </pc:sldMkLst>
        <pc:spChg chg="mod">
          <ac:chgData name="Delhomme, Lucie" userId="b4dffc40-4e9a-4ca1-8742-930a73887da7" providerId="ADAL" clId="{DE3C4673-13D2-426C-8E3D-489EA86A78D1}" dt="2024-04-19T14:38:35.169" v="3150"/>
          <ac:spMkLst>
            <pc:docMk/>
            <pc:sldMk cId="3370453988" sldId="318"/>
            <ac:spMk id="2" creationId="{F5B2D321-EF64-4CDE-AC03-85878F65432C}"/>
          </ac:spMkLst>
        </pc:spChg>
        <pc:spChg chg="mod">
          <ac:chgData name="Delhomme, Lucie" userId="b4dffc40-4e9a-4ca1-8742-930a73887da7" providerId="ADAL" clId="{DE3C4673-13D2-426C-8E3D-489EA86A78D1}" dt="2024-04-19T14:38:35.169" v="3150"/>
          <ac:spMkLst>
            <pc:docMk/>
            <pc:sldMk cId="3370453988" sldId="318"/>
            <ac:spMk id="3" creationId="{EAEF9F23-2CFB-4070-8365-1F2A9B8D848C}"/>
          </ac:spMkLst>
        </pc:spChg>
        <pc:spChg chg="mod">
          <ac:chgData name="Delhomme, Lucie" userId="b4dffc40-4e9a-4ca1-8742-930a73887da7" providerId="ADAL" clId="{DE3C4673-13D2-426C-8E3D-489EA86A78D1}" dt="2024-04-19T14:38:35.169" v="3150"/>
          <ac:spMkLst>
            <pc:docMk/>
            <pc:sldMk cId="3370453988" sldId="318"/>
            <ac:spMk id="4" creationId="{127F03E0-EE45-4CD4-B609-7962A710EDE6}"/>
          </ac:spMkLst>
        </pc:spChg>
      </pc:sldChg>
      <pc:sldChg chg="modSp mod">
        <pc:chgData name="Delhomme, Lucie" userId="b4dffc40-4e9a-4ca1-8742-930a73887da7" providerId="ADAL" clId="{DE3C4673-13D2-426C-8E3D-489EA86A78D1}" dt="2024-04-19T14:38:35.169" v="3150"/>
        <pc:sldMkLst>
          <pc:docMk/>
          <pc:sldMk cId="970900959" sldId="319"/>
        </pc:sldMkLst>
        <pc:spChg chg="mod">
          <ac:chgData name="Delhomme, Lucie" userId="b4dffc40-4e9a-4ca1-8742-930a73887da7" providerId="ADAL" clId="{DE3C4673-13D2-426C-8E3D-489EA86A78D1}" dt="2024-04-19T14:38:35.169" v="3150"/>
          <ac:spMkLst>
            <pc:docMk/>
            <pc:sldMk cId="970900959" sldId="319"/>
            <ac:spMk id="2" creationId="{8361FCAA-2F00-4547-8C8E-B9743134D9D7}"/>
          </ac:spMkLst>
        </pc:spChg>
        <pc:spChg chg="mod">
          <ac:chgData name="Delhomme, Lucie" userId="b4dffc40-4e9a-4ca1-8742-930a73887da7" providerId="ADAL" clId="{DE3C4673-13D2-426C-8E3D-489EA86A78D1}" dt="2024-04-19T14:38:35.169" v="3150"/>
          <ac:spMkLst>
            <pc:docMk/>
            <pc:sldMk cId="970900959" sldId="319"/>
            <ac:spMk id="3" creationId="{609246C0-AF5D-428D-A0D4-F5FD11572141}"/>
          </ac:spMkLst>
        </pc:spChg>
        <pc:spChg chg="mod">
          <ac:chgData name="Delhomme, Lucie" userId="b4dffc40-4e9a-4ca1-8742-930a73887da7" providerId="ADAL" clId="{DE3C4673-13D2-426C-8E3D-489EA86A78D1}" dt="2024-04-19T14:38:35.169" v="3150"/>
          <ac:spMkLst>
            <pc:docMk/>
            <pc:sldMk cId="970900959" sldId="319"/>
            <ac:spMk id="4" creationId="{995DD5F8-CE8F-4726-A6D3-429F3D5F4B50}"/>
          </ac:spMkLst>
        </pc:spChg>
      </pc:sldChg>
      <pc:sldChg chg="modSp mod">
        <pc:chgData name="Delhomme, Lucie" userId="b4dffc40-4e9a-4ca1-8742-930a73887da7" providerId="ADAL" clId="{DE3C4673-13D2-426C-8E3D-489EA86A78D1}" dt="2024-04-19T14:38:35.169" v="3150"/>
        <pc:sldMkLst>
          <pc:docMk/>
          <pc:sldMk cId="3657780099" sldId="321"/>
        </pc:sldMkLst>
        <pc:spChg chg="mod">
          <ac:chgData name="Delhomme, Lucie" userId="b4dffc40-4e9a-4ca1-8742-930a73887da7" providerId="ADAL" clId="{DE3C4673-13D2-426C-8E3D-489EA86A78D1}" dt="2024-04-19T14:38:35.169" v="3150"/>
          <ac:spMkLst>
            <pc:docMk/>
            <pc:sldMk cId="3657780099" sldId="321"/>
            <ac:spMk id="2" creationId="{3C8468F0-CAC2-4801-B32E-14CE5FBC2DB0}"/>
          </ac:spMkLst>
        </pc:spChg>
        <pc:spChg chg="mod">
          <ac:chgData name="Delhomme, Lucie" userId="b4dffc40-4e9a-4ca1-8742-930a73887da7" providerId="ADAL" clId="{DE3C4673-13D2-426C-8E3D-489EA86A78D1}" dt="2024-04-19T14:38:35.169" v="3150"/>
          <ac:spMkLst>
            <pc:docMk/>
            <pc:sldMk cId="3657780099" sldId="321"/>
            <ac:spMk id="3" creationId="{3C8C5EF7-D333-4765-A140-8156F111FB0B}"/>
          </ac:spMkLst>
        </pc:spChg>
        <pc:spChg chg="mod">
          <ac:chgData name="Delhomme, Lucie" userId="b4dffc40-4e9a-4ca1-8742-930a73887da7" providerId="ADAL" clId="{DE3C4673-13D2-426C-8E3D-489EA86A78D1}" dt="2024-04-19T14:38:35.169" v="3150"/>
          <ac:spMkLst>
            <pc:docMk/>
            <pc:sldMk cId="3657780099" sldId="321"/>
            <ac:spMk id="4" creationId="{5353D97F-5358-4B14-9451-2DD9206338A8}"/>
          </ac:spMkLst>
        </pc:spChg>
      </pc:sldChg>
      <pc:sldChg chg="modSp mod addCm delCm modCm">
        <pc:chgData name="Delhomme, Lucie" userId="b4dffc40-4e9a-4ca1-8742-930a73887da7" providerId="ADAL" clId="{DE3C4673-13D2-426C-8E3D-489EA86A78D1}" dt="2024-04-22T17:57:41.337" v="10553" actId="20577"/>
        <pc:sldMkLst>
          <pc:docMk/>
          <pc:sldMk cId="3495322398" sldId="323"/>
        </pc:sldMkLst>
        <pc:spChg chg="mod">
          <ac:chgData name="Delhomme, Lucie" userId="b4dffc40-4e9a-4ca1-8742-930a73887da7" providerId="ADAL" clId="{DE3C4673-13D2-426C-8E3D-489EA86A78D1}" dt="2024-04-19T14:38:35.169" v="3150"/>
          <ac:spMkLst>
            <pc:docMk/>
            <pc:sldMk cId="3495322398" sldId="323"/>
            <ac:spMk id="2" creationId="{245A30E8-424A-4AF8-9846-727A6FD676DE}"/>
          </ac:spMkLst>
        </pc:spChg>
        <pc:spChg chg="mod">
          <ac:chgData name="Delhomme, Lucie" userId="b4dffc40-4e9a-4ca1-8742-930a73887da7" providerId="ADAL" clId="{DE3C4673-13D2-426C-8E3D-489EA86A78D1}" dt="2024-04-22T17:57:41.337" v="10553" actId="20577"/>
          <ac:spMkLst>
            <pc:docMk/>
            <pc:sldMk cId="3495322398" sldId="323"/>
            <ac:spMk id="3" creationId="{7D0393E2-4015-47E1-8B81-CE505511D7B9}"/>
          </ac:spMkLst>
        </pc:spChg>
        <pc:spChg chg="mod">
          <ac:chgData name="Delhomme, Lucie" userId="b4dffc40-4e9a-4ca1-8742-930a73887da7" providerId="ADAL" clId="{DE3C4673-13D2-426C-8E3D-489EA86A78D1}" dt="2024-04-19T14:38:35.169" v="3150"/>
          <ac:spMkLst>
            <pc:docMk/>
            <pc:sldMk cId="3495322398" sldId="323"/>
            <ac:spMk id="4" creationId="{CFB6C727-1844-46BA-910E-FAD796DF8AF4}"/>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3-11-29T20:36:04.656" v="6" actId="20577"/>
              <pc2:cmMkLst xmlns:pc2="http://schemas.microsoft.com/office/powerpoint/2019/9/main/command">
                <pc:docMk/>
                <pc:sldMk cId="3495322398" sldId="323"/>
                <pc2:cmMk id="{B343BF2A-3F5B-4EBC-B229-090E5A4A5945}"/>
              </pc2:cmMkLst>
            </pc226:cmChg>
            <pc226:cmChg xmlns:pc226="http://schemas.microsoft.com/office/powerpoint/2022/06/main/command" chg="add del mod">
              <pc226:chgData name="Delhomme, Lucie" userId="b4dffc40-4e9a-4ca1-8742-930a73887da7" providerId="ADAL" clId="{DE3C4673-13D2-426C-8E3D-489EA86A78D1}" dt="2023-11-29T22:22:49.878" v="506"/>
              <pc2:cmMkLst xmlns:pc2="http://schemas.microsoft.com/office/powerpoint/2019/9/main/command">
                <pc:docMk/>
                <pc:sldMk cId="3495322398" sldId="323"/>
                <pc2:cmMk id="{BCD0F330-5152-48A3-8392-AEEE4514D611}"/>
              </pc2:cmMkLst>
            </pc226:cmChg>
            <pc226:cmChg xmlns:pc226="http://schemas.microsoft.com/office/powerpoint/2022/06/main/command" chg="add del mod">
              <pc226:chgData name="Delhomme, Lucie" userId="b4dffc40-4e9a-4ca1-8742-930a73887da7" providerId="ADAL" clId="{DE3C4673-13D2-426C-8E3D-489EA86A78D1}" dt="2023-11-29T22:20:02.318" v="289"/>
              <pc2:cmMkLst xmlns:pc2="http://schemas.microsoft.com/office/powerpoint/2019/9/main/command">
                <pc:docMk/>
                <pc:sldMk cId="3495322398" sldId="323"/>
                <pc2:cmMk id="{36AC58FF-DF98-4D0C-BC88-E9D4B2D50E8F}"/>
              </pc2:cmMkLst>
            </pc226:cmChg>
          </p:ext>
        </pc:extLst>
      </pc:sldChg>
      <pc:sldChg chg="addSp delSp modSp mod delDesignElem modCm">
        <pc:chgData name="Delhomme, Lucie" userId="b4dffc40-4e9a-4ca1-8742-930a73887da7" providerId="ADAL" clId="{DE3C4673-13D2-426C-8E3D-489EA86A78D1}" dt="2024-04-19T20:00:42.234" v="9435" actId="1076"/>
        <pc:sldMkLst>
          <pc:docMk/>
          <pc:sldMk cId="1891803456" sldId="324"/>
        </pc:sldMkLst>
        <pc:spChg chg="mod">
          <ac:chgData name="Delhomme, Lucie" userId="b4dffc40-4e9a-4ca1-8742-930a73887da7" providerId="ADAL" clId="{DE3C4673-13D2-426C-8E3D-489EA86A78D1}" dt="2024-04-19T14:38:35.169" v="3150"/>
          <ac:spMkLst>
            <pc:docMk/>
            <pc:sldMk cId="1891803456" sldId="324"/>
            <ac:spMk id="4" creationId="{378F45C1-B10B-4828-AA2F-F31487C69117}"/>
          </ac:spMkLst>
        </pc:spChg>
        <pc:spChg chg="mod">
          <ac:chgData name="Delhomme, Lucie" userId="b4dffc40-4e9a-4ca1-8742-930a73887da7" providerId="ADAL" clId="{DE3C4673-13D2-426C-8E3D-489EA86A78D1}" dt="2024-04-19T20:00:42.234" v="9435" actId="1076"/>
          <ac:spMkLst>
            <pc:docMk/>
            <pc:sldMk cId="1891803456" sldId="324"/>
            <ac:spMk id="6" creationId="{AC6A307B-E40B-4FE9-B340-A924D96797F7}"/>
          </ac:spMkLst>
        </pc:spChg>
        <pc:spChg chg="add del">
          <ac:chgData name="Delhomme, Lucie" userId="b4dffc40-4e9a-4ca1-8742-930a73887da7" providerId="ADAL" clId="{DE3C4673-13D2-426C-8E3D-489EA86A78D1}" dt="2024-04-19T14:38:35.169" v="3150"/>
          <ac:spMkLst>
            <pc:docMk/>
            <pc:sldMk cId="1891803456" sldId="324"/>
            <ac:spMk id="37" creationId="{3C06EAFD-0C69-4B3B-BEA7-E7E11DDF9C43}"/>
          </ac:spMkLst>
        </pc:spChg>
        <pc:spChg chg="add del">
          <ac:chgData name="Delhomme, Lucie" userId="b4dffc40-4e9a-4ca1-8742-930a73887da7" providerId="ADAL" clId="{DE3C4673-13D2-426C-8E3D-489EA86A78D1}" dt="2024-04-19T14:38:35.169" v="3150"/>
          <ac:spMkLst>
            <pc:docMk/>
            <pc:sldMk cId="1891803456" sldId="324"/>
            <ac:spMk id="39" creationId="{A4066C89-42FB-4624-9AFE-3A31B36491B5}"/>
          </ac:spMkLst>
        </pc:spChg>
        <pc:spChg chg="add del">
          <ac:chgData name="Delhomme, Lucie" userId="b4dffc40-4e9a-4ca1-8742-930a73887da7" providerId="ADAL" clId="{DE3C4673-13D2-426C-8E3D-489EA86A78D1}" dt="2024-04-19T14:38:35.169" v="3150"/>
          <ac:spMkLst>
            <pc:docMk/>
            <pc:sldMk cId="1891803456" sldId="324"/>
            <ac:spMk id="41" creationId="{BA218FBC-B2D6-48CA-9289-C4110162EDAD}"/>
          </ac:spMkLst>
        </pc:spChg>
        <pc:spChg chg="add del">
          <ac:chgData name="Delhomme, Lucie" userId="b4dffc40-4e9a-4ca1-8742-930a73887da7" providerId="ADAL" clId="{DE3C4673-13D2-426C-8E3D-489EA86A78D1}" dt="2024-04-19T14:38:35.169" v="3150"/>
          <ac:spMkLst>
            <pc:docMk/>
            <pc:sldMk cId="1891803456" sldId="324"/>
            <ac:spMk id="43" creationId="{2DED9084-49DA-4911-ACB7-5F9E4DEFA039}"/>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4-04-19T14:15:33.094" v="1920" actId="2056"/>
              <pc2:cmMkLst xmlns:pc2="http://schemas.microsoft.com/office/powerpoint/2019/9/main/command">
                <pc:docMk/>
                <pc:sldMk cId="1891803456" sldId="324"/>
                <pc2:cmMk id="{30F6D6E0-EAE9-4D76-9B81-C0FB56F1011C}"/>
              </pc2:cmMkLst>
            </pc226:cmChg>
          </p:ext>
        </pc:extLst>
      </pc:sldChg>
      <pc:sldChg chg="addSp delSp modSp mod ord delDesignElem addCm delCm modCm">
        <pc:chgData name="Delhomme, Lucie" userId="b4dffc40-4e9a-4ca1-8742-930a73887da7" providerId="ADAL" clId="{DE3C4673-13D2-426C-8E3D-489EA86A78D1}" dt="2024-04-19T21:18:45.977" v="10534"/>
        <pc:sldMkLst>
          <pc:docMk/>
          <pc:sldMk cId="2256208050" sldId="326"/>
        </pc:sldMkLst>
        <pc:spChg chg="del mod">
          <ac:chgData name="Delhomme, Lucie" userId="b4dffc40-4e9a-4ca1-8742-930a73887da7" providerId="ADAL" clId="{DE3C4673-13D2-426C-8E3D-489EA86A78D1}" dt="2024-04-19T18:36:50.781" v="8606" actId="478"/>
          <ac:spMkLst>
            <pc:docMk/>
            <pc:sldMk cId="2256208050" sldId="326"/>
            <ac:spMk id="3" creationId="{013D5396-192C-483E-A245-C4FFE8DA6F8E}"/>
          </ac:spMkLst>
        </pc:spChg>
        <pc:spChg chg="mod">
          <ac:chgData name="Delhomme, Lucie" userId="b4dffc40-4e9a-4ca1-8742-930a73887da7" providerId="ADAL" clId="{DE3C4673-13D2-426C-8E3D-489EA86A78D1}" dt="2024-04-19T14:38:35.169" v="3150"/>
          <ac:spMkLst>
            <pc:docMk/>
            <pc:sldMk cId="2256208050" sldId="326"/>
            <ac:spMk id="4" creationId="{5D26955D-63E0-4B30-9874-CC80450C6522}"/>
          </ac:spMkLst>
        </pc:spChg>
        <pc:spChg chg="add mod">
          <ac:chgData name="Delhomme, Lucie" userId="b4dffc40-4e9a-4ca1-8742-930a73887da7" providerId="ADAL" clId="{DE3C4673-13D2-426C-8E3D-489EA86A78D1}" dt="2024-04-19T20:00:16.134" v="9433" actId="1076"/>
          <ac:spMkLst>
            <pc:docMk/>
            <pc:sldMk cId="2256208050" sldId="326"/>
            <ac:spMk id="5" creationId="{4335A421-A9E8-2366-501F-247B6CE20204}"/>
          </ac:spMkLst>
        </pc:spChg>
        <pc:spChg chg="add del mod">
          <ac:chgData name="Delhomme, Lucie" userId="b4dffc40-4e9a-4ca1-8742-930a73887da7" providerId="ADAL" clId="{DE3C4673-13D2-426C-8E3D-489EA86A78D1}" dt="2024-04-19T18:36:54.406" v="8607" actId="478"/>
          <ac:spMkLst>
            <pc:docMk/>
            <pc:sldMk cId="2256208050" sldId="326"/>
            <ac:spMk id="7" creationId="{4A318FE5-D3E4-ED0D-AF2E-69F577B6B5D8}"/>
          </ac:spMkLst>
        </pc:spChg>
        <pc:spChg chg="add del">
          <ac:chgData name="Delhomme, Lucie" userId="b4dffc40-4e9a-4ca1-8742-930a73887da7" providerId="ADAL" clId="{DE3C4673-13D2-426C-8E3D-489EA86A78D1}" dt="2024-04-19T14:38:35.169" v="3150"/>
          <ac:spMkLst>
            <pc:docMk/>
            <pc:sldMk cId="2256208050" sldId="326"/>
            <ac:spMk id="11" creationId="{3C06EAFD-0C69-4B3B-BEA7-E7E11DDF9C43}"/>
          </ac:spMkLst>
        </pc:spChg>
        <pc:spChg chg="add del">
          <ac:chgData name="Delhomme, Lucie" userId="b4dffc40-4e9a-4ca1-8742-930a73887da7" providerId="ADAL" clId="{DE3C4673-13D2-426C-8E3D-489EA86A78D1}" dt="2024-04-19T14:38:35.169" v="3150"/>
          <ac:spMkLst>
            <pc:docMk/>
            <pc:sldMk cId="2256208050" sldId="326"/>
            <ac:spMk id="13" creationId="{A4066C89-42FB-4624-9AFE-3A31B36491B5}"/>
          </ac:spMkLst>
        </pc:spChg>
        <pc:spChg chg="add del">
          <ac:chgData name="Delhomme, Lucie" userId="b4dffc40-4e9a-4ca1-8742-930a73887da7" providerId="ADAL" clId="{DE3C4673-13D2-426C-8E3D-489EA86A78D1}" dt="2024-04-19T14:38:35.169" v="3150"/>
          <ac:spMkLst>
            <pc:docMk/>
            <pc:sldMk cId="2256208050" sldId="326"/>
            <ac:spMk id="15" creationId="{BA218FBC-B2D6-48CA-9289-C4110162EDAD}"/>
          </ac:spMkLst>
        </pc:spChg>
        <pc:spChg chg="add del">
          <ac:chgData name="Delhomme, Lucie" userId="b4dffc40-4e9a-4ca1-8742-930a73887da7" providerId="ADAL" clId="{DE3C4673-13D2-426C-8E3D-489EA86A78D1}" dt="2024-04-19T14:38:35.169" v="3150"/>
          <ac:spMkLst>
            <pc:docMk/>
            <pc:sldMk cId="2256208050" sldId="326"/>
            <ac:spMk id="17" creationId="{2DED9084-49DA-4911-ACB7-5F9E4DEFA039}"/>
          </ac:spMkLst>
        </pc:spChg>
        <pc:extLst>
          <p:ext xmlns:p="http://schemas.openxmlformats.org/presentationml/2006/main" uri="{D6D511B9-2390-475A-947B-AFAB55BFBCF1}">
            <pc226:cmChg xmlns:pc226="http://schemas.microsoft.com/office/powerpoint/2022/06/main/command" chg="mod">
              <pc226:chgData name="Delhomme, Lucie" userId="b4dffc40-4e9a-4ca1-8742-930a73887da7" providerId="ADAL" clId="{DE3C4673-13D2-426C-8E3D-489EA86A78D1}" dt="2023-11-29T20:57:28.745" v="23" actId="20577"/>
              <pc2:cmMkLst xmlns:pc2="http://schemas.microsoft.com/office/powerpoint/2019/9/main/command">
                <pc:docMk/>
                <pc:sldMk cId="2256208050" sldId="326"/>
                <pc2:cmMk id="{27C0800C-ACB4-4A47-B5C7-8F55B5B66D63}"/>
              </pc2:cmMkLst>
            </pc226:cmChg>
            <pc226:cmChg xmlns:pc226="http://schemas.microsoft.com/office/powerpoint/2022/06/main/command" chg="add del mod">
              <pc226:chgData name="Delhomme, Lucie" userId="b4dffc40-4e9a-4ca1-8742-930a73887da7" providerId="ADAL" clId="{DE3C4673-13D2-426C-8E3D-489EA86A78D1}" dt="2024-04-19T18:36:49.022" v="8605"/>
              <pc2:cmMkLst xmlns:pc2="http://schemas.microsoft.com/office/powerpoint/2019/9/main/command">
                <pc:docMk/>
                <pc:sldMk cId="2256208050" sldId="326"/>
                <pc2:cmMk id="{17ACDF19-42BE-42B4-8943-B6FE5F99C5BE}"/>
              </pc2:cmMkLst>
            </pc226:cmChg>
            <pc226:cmChg xmlns:pc226="http://schemas.microsoft.com/office/powerpoint/2022/06/main/command" chg="add">
              <pc226:chgData name="Delhomme, Lucie" userId="b4dffc40-4e9a-4ca1-8742-930a73887da7" providerId="ADAL" clId="{DE3C4673-13D2-426C-8E3D-489EA86A78D1}" dt="2024-04-19T21:18:45.977" v="10534"/>
              <pc2:cmMkLst xmlns:pc2="http://schemas.microsoft.com/office/powerpoint/2019/9/main/command">
                <pc:docMk/>
                <pc:sldMk cId="2256208050" sldId="326"/>
                <pc2:cmMk id="{54EC1994-6758-4334-BD9E-7AC133282458}"/>
              </pc2:cmMkLst>
            </pc226:cmChg>
          </p:ext>
        </pc:extLst>
      </pc:sldChg>
      <pc:sldChg chg="addSp delSp modSp mod ord delDesignElem">
        <pc:chgData name="Delhomme, Lucie" userId="b4dffc40-4e9a-4ca1-8742-930a73887da7" providerId="ADAL" clId="{DE3C4673-13D2-426C-8E3D-489EA86A78D1}" dt="2024-04-19T20:33:40.051" v="9781" actId="404"/>
        <pc:sldMkLst>
          <pc:docMk/>
          <pc:sldMk cId="2061423888" sldId="327"/>
        </pc:sldMkLst>
        <pc:spChg chg="mod">
          <ac:chgData name="Delhomme, Lucie" userId="b4dffc40-4e9a-4ca1-8742-930a73887da7" providerId="ADAL" clId="{DE3C4673-13D2-426C-8E3D-489EA86A78D1}" dt="2024-04-19T20:33:40.051" v="9781" actId="404"/>
          <ac:spMkLst>
            <pc:docMk/>
            <pc:sldMk cId="2061423888" sldId="327"/>
            <ac:spMk id="2" creationId="{F43AE0BA-3E14-4F48-A006-A3861EF37BA9}"/>
          </ac:spMkLst>
        </pc:spChg>
        <pc:spChg chg="mod">
          <ac:chgData name="Delhomme, Lucie" userId="b4dffc40-4e9a-4ca1-8742-930a73887da7" providerId="ADAL" clId="{DE3C4673-13D2-426C-8E3D-489EA86A78D1}" dt="2024-04-19T14:38:35.169" v="3150"/>
          <ac:spMkLst>
            <pc:docMk/>
            <pc:sldMk cId="2061423888" sldId="327"/>
            <ac:spMk id="4" creationId="{5D26955D-63E0-4B30-9874-CC80450C6522}"/>
          </ac:spMkLst>
        </pc:spChg>
        <pc:spChg chg="add del">
          <ac:chgData name="Delhomme, Lucie" userId="b4dffc40-4e9a-4ca1-8742-930a73887da7" providerId="ADAL" clId="{DE3C4673-13D2-426C-8E3D-489EA86A78D1}" dt="2024-04-19T14:38:35.169" v="3150"/>
          <ac:spMkLst>
            <pc:docMk/>
            <pc:sldMk cId="2061423888" sldId="327"/>
            <ac:spMk id="11" creationId="{3C06EAFD-0C69-4B3B-BEA7-E7E11DDF9C43}"/>
          </ac:spMkLst>
        </pc:spChg>
        <pc:spChg chg="add del">
          <ac:chgData name="Delhomme, Lucie" userId="b4dffc40-4e9a-4ca1-8742-930a73887da7" providerId="ADAL" clId="{DE3C4673-13D2-426C-8E3D-489EA86A78D1}" dt="2024-04-19T14:38:35.169" v="3150"/>
          <ac:spMkLst>
            <pc:docMk/>
            <pc:sldMk cId="2061423888" sldId="327"/>
            <ac:spMk id="13" creationId="{A4066C89-42FB-4624-9AFE-3A31B36491B5}"/>
          </ac:spMkLst>
        </pc:spChg>
        <pc:spChg chg="add del">
          <ac:chgData name="Delhomme, Lucie" userId="b4dffc40-4e9a-4ca1-8742-930a73887da7" providerId="ADAL" clId="{DE3C4673-13D2-426C-8E3D-489EA86A78D1}" dt="2024-04-19T14:38:35.169" v="3150"/>
          <ac:spMkLst>
            <pc:docMk/>
            <pc:sldMk cId="2061423888" sldId="327"/>
            <ac:spMk id="15" creationId="{BA218FBC-B2D6-48CA-9289-C4110162EDAD}"/>
          </ac:spMkLst>
        </pc:spChg>
        <pc:spChg chg="add del">
          <ac:chgData name="Delhomme, Lucie" userId="b4dffc40-4e9a-4ca1-8742-930a73887da7" providerId="ADAL" clId="{DE3C4673-13D2-426C-8E3D-489EA86A78D1}" dt="2024-04-19T14:38:35.169" v="3150"/>
          <ac:spMkLst>
            <pc:docMk/>
            <pc:sldMk cId="2061423888" sldId="327"/>
            <ac:spMk id="17" creationId="{2DED9084-49DA-4911-ACB7-5F9E4DEFA039}"/>
          </ac:spMkLst>
        </pc:spChg>
      </pc:sldChg>
      <pc:sldChg chg="addSp delSp modSp mod delDesignElem addCm delCm modCm">
        <pc:chgData name="Delhomme, Lucie" userId="b4dffc40-4e9a-4ca1-8742-930a73887da7" providerId="ADAL" clId="{DE3C4673-13D2-426C-8E3D-489EA86A78D1}" dt="2024-04-19T20:00:34.663" v="9434" actId="1076"/>
        <pc:sldMkLst>
          <pc:docMk/>
          <pc:sldMk cId="1335107099" sldId="328"/>
        </pc:sldMkLst>
        <pc:spChg chg="del mod">
          <ac:chgData name="Delhomme, Lucie" userId="b4dffc40-4e9a-4ca1-8742-930a73887da7" providerId="ADAL" clId="{DE3C4673-13D2-426C-8E3D-489EA86A78D1}" dt="2024-04-19T14:50:16.672" v="3290" actId="478"/>
          <ac:spMkLst>
            <pc:docMk/>
            <pc:sldMk cId="1335107099" sldId="328"/>
            <ac:spMk id="3" creationId="{013D5396-192C-483E-A245-C4FFE8DA6F8E}"/>
          </ac:spMkLst>
        </pc:spChg>
        <pc:spChg chg="mod">
          <ac:chgData name="Delhomme, Lucie" userId="b4dffc40-4e9a-4ca1-8742-930a73887da7" providerId="ADAL" clId="{DE3C4673-13D2-426C-8E3D-489EA86A78D1}" dt="2024-04-19T14:38:35.169" v="3150"/>
          <ac:spMkLst>
            <pc:docMk/>
            <pc:sldMk cId="1335107099" sldId="328"/>
            <ac:spMk id="4" creationId="{5D26955D-63E0-4B30-9874-CC80450C6522}"/>
          </ac:spMkLst>
        </pc:spChg>
        <pc:spChg chg="add del mod">
          <ac:chgData name="Delhomme, Lucie" userId="b4dffc40-4e9a-4ca1-8742-930a73887da7" providerId="ADAL" clId="{DE3C4673-13D2-426C-8E3D-489EA86A78D1}" dt="2024-04-19T18:51:01.979" v="8766" actId="478"/>
          <ac:spMkLst>
            <pc:docMk/>
            <pc:sldMk cId="1335107099" sldId="328"/>
            <ac:spMk id="5" creationId="{CC61B949-FD3C-25C4-094B-4ADD276B61E7}"/>
          </ac:spMkLst>
        </pc:spChg>
        <pc:spChg chg="add mod">
          <ac:chgData name="Delhomme, Lucie" userId="b4dffc40-4e9a-4ca1-8742-930a73887da7" providerId="ADAL" clId="{DE3C4673-13D2-426C-8E3D-489EA86A78D1}" dt="2024-04-19T20:00:34.663" v="9434" actId="1076"/>
          <ac:spMkLst>
            <pc:docMk/>
            <pc:sldMk cId="1335107099" sldId="328"/>
            <ac:spMk id="6" creationId="{729D680D-0991-BA48-7F71-AAE96FB7D177}"/>
          </ac:spMkLst>
        </pc:spChg>
        <pc:spChg chg="add del mod">
          <ac:chgData name="Delhomme, Lucie" userId="b4dffc40-4e9a-4ca1-8742-930a73887da7" providerId="ADAL" clId="{DE3C4673-13D2-426C-8E3D-489EA86A78D1}" dt="2024-04-19T18:26:22.851" v="8569" actId="478"/>
          <ac:spMkLst>
            <pc:docMk/>
            <pc:sldMk cId="1335107099" sldId="328"/>
            <ac:spMk id="7" creationId="{7EEB4E51-2540-79FB-A4C5-587FEB9D2DB5}"/>
          </ac:spMkLst>
        </pc:spChg>
        <pc:spChg chg="add del mod">
          <ac:chgData name="Delhomme, Lucie" userId="b4dffc40-4e9a-4ca1-8742-930a73887da7" providerId="ADAL" clId="{DE3C4673-13D2-426C-8E3D-489EA86A78D1}" dt="2024-04-19T14:50:18.076" v="3291" actId="478"/>
          <ac:spMkLst>
            <pc:docMk/>
            <pc:sldMk cId="1335107099" sldId="328"/>
            <ac:spMk id="9" creationId="{D075D090-9FD7-BF4F-DB0D-03A05EAB79A3}"/>
          </ac:spMkLst>
        </pc:spChg>
        <pc:spChg chg="add del">
          <ac:chgData name="Delhomme, Lucie" userId="b4dffc40-4e9a-4ca1-8742-930a73887da7" providerId="ADAL" clId="{DE3C4673-13D2-426C-8E3D-489EA86A78D1}" dt="2024-04-19T14:38:35.169" v="3150"/>
          <ac:spMkLst>
            <pc:docMk/>
            <pc:sldMk cId="1335107099" sldId="328"/>
            <ac:spMk id="11" creationId="{3C06EAFD-0C69-4B3B-BEA7-E7E11DDF9C43}"/>
          </ac:spMkLst>
        </pc:spChg>
        <pc:spChg chg="add del">
          <ac:chgData name="Delhomme, Lucie" userId="b4dffc40-4e9a-4ca1-8742-930a73887da7" providerId="ADAL" clId="{DE3C4673-13D2-426C-8E3D-489EA86A78D1}" dt="2024-04-19T14:38:35.169" v="3150"/>
          <ac:spMkLst>
            <pc:docMk/>
            <pc:sldMk cId="1335107099" sldId="328"/>
            <ac:spMk id="13" creationId="{A4066C89-42FB-4624-9AFE-3A31B36491B5}"/>
          </ac:spMkLst>
        </pc:spChg>
        <pc:spChg chg="add del">
          <ac:chgData name="Delhomme, Lucie" userId="b4dffc40-4e9a-4ca1-8742-930a73887da7" providerId="ADAL" clId="{DE3C4673-13D2-426C-8E3D-489EA86A78D1}" dt="2024-04-19T14:38:35.169" v="3150"/>
          <ac:spMkLst>
            <pc:docMk/>
            <pc:sldMk cId="1335107099" sldId="328"/>
            <ac:spMk id="15" creationId="{BA218FBC-B2D6-48CA-9289-C4110162EDAD}"/>
          </ac:spMkLst>
        </pc:spChg>
        <pc:spChg chg="add del">
          <ac:chgData name="Delhomme, Lucie" userId="b4dffc40-4e9a-4ca1-8742-930a73887da7" providerId="ADAL" clId="{DE3C4673-13D2-426C-8E3D-489EA86A78D1}" dt="2024-04-19T14:38:35.169" v="3150"/>
          <ac:spMkLst>
            <pc:docMk/>
            <pc:sldMk cId="1335107099" sldId="328"/>
            <ac:spMk id="17" creationId="{2DED9084-49DA-4911-ACB7-5F9E4DEFA039}"/>
          </ac:spMkLst>
        </pc:spChg>
        <pc:extLst>
          <p:ext xmlns:p="http://schemas.openxmlformats.org/presentationml/2006/main" uri="{D6D511B9-2390-475A-947B-AFAB55BFBCF1}">
            <pc226:cmChg xmlns:pc226="http://schemas.microsoft.com/office/powerpoint/2022/06/main/command" chg="">
              <pc226:chgData name="Delhomme, Lucie" userId="b4dffc40-4e9a-4ca1-8742-930a73887da7" providerId="ADAL" clId="{DE3C4673-13D2-426C-8E3D-489EA86A78D1}" dt="2024-04-19T14:52:03.444" v="3299"/>
              <pc2:cmMkLst xmlns:pc2="http://schemas.microsoft.com/office/powerpoint/2019/9/main/command">
                <pc:docMk/>
                <pc:sldMk cId="1335107099" sldId="328"/>
                <pc2:cmMk id="{0DFF996F-A5C2-4470-91E0-6ED185D466C9}"/>
              </pc2:cmMkLst>
              <pc226:cmRplyChg chg="add">
                <pc226:chgData name="Delhomme, Lucie" userId="b4dffc40-4e9a-4ca1-8742-930a73887da7" providerId="ADAL" clId="{DE3C4673-13D2-426C-8E3D-489EA86A78D1}" dt="2024-04-19T14:52:03.444" v="3299"/>
                <pc2:cmRplyMkLst xmlns:pc2="http://schemas.microsoft.com/office/powerpoint/2019/9/main/command">
                  <pc:docMk/>
                  <pc:sldMk cId="1335107099" sldId="328"/>
                  <pc2:cmMk id="{0DFF996F-A5C2-4470-91E0-6ED185D466C9}"/>
                  <pc2:cmRplyMk id="{865CD1AA-FE9D-4BAC-BABF-6DD013CEF774}"/>
                </pc2:cmRplyMkLst>
              </pc226:cmRplyChg>
            </pc226:cmChg>
            <pc226:cmChg xmlns:pc226="http://schemas.microsoft.com/office/powerpoint/2022/06/main/command" chg="add del">
              <pc226:chgData name="Delhomme, Lucie" userId="b4dffc40-4e9a-4ca1-8742-930a73887da7" providerId="ADAL" clId="{DE3C4673-13D2-426C-8E3D-489EA86A78D1}" dt="2024-04-19T18:50:58.900" v="8765"/>
              <pc2:cmMkLst xmlns:pc2="http://schemas.microsoft.com/office/powerpoint/2019/9/main/command">
                <pc:docMk/>
                <pc:sldMk cId="1335107099" sldId="328"/>
                <pc2:cmMk id="{873E48EC-CFF1-4248-BB3C-51BA0A448FFD}"/>
              </pc2:cmMkLst>
            </pc226:cmChg>
          </p:ext>
        </pc:extLst>
      </pc:sldChg>
      <pc:sldChg chg="modSp mod addCm modCm">
        <pc:chgData name="Delhomme, Lucie" userId="b4dffc40-4e9a-4ca1-8742-930a73887da7" providerId="ADAL" clId="{DE3C4673-13D2-426C-8E3D-489EA86A78D1}" dt="2024-04-19T21:03:28.675" v="10498" actId="20577"/>
        <pc:sldMkLst>
          <pc:docMk/>
          <pc:sldMk cId="3648334436" sldId="329"/>
        </pc:sldMkLst>
        <pc:spChg chg="mod">
          <ac:chgData name="Delhomme, Lucie" userId="b4dffc40-4e9a-4ca1-8742-930a73887da7" providerId="ADAL" clId="{DE3C4673-13D2-426C-8E3D-489EA86A78D1}" dt="2024-04-19T14:38:35.169" v="3150"/>
          <ac:spMkLst>
            <pc:docMk/>
            <pc:sldMk cId="3648334436" sldId="329"/>
            <ac:spMk id="4" creationId="{445BEC19-9EFF-4E85-A20E-2DC31FAC9F9B}"/>
          </ac:spMkLst>
        </pc:spChg>
        <pc:spChg chg="mod">
          <ac:chgData name="Delhomme, Lucie" userId="b4dffc40-4e9a-4ca1-8742-930a73887da7" providerId="ADAL" clId="{DE3C4673-13D2-426C-8E3D-489EA86A78D1}" dt="2024-04-19T14:38:35.169" v="3150"/>
          <ac:spMkLst>
            <pc:docMk/>
            <pc:sldMk cId="3648334436" sldId="329"/>
            <ac:spMk id="6" creationId="{542D2D27-4F70-4F39-BB67-0A36F35201B0}"/>
          </ac:spMkLst>
        </pc:spChg>
        <pc:spChg chg="mod">
          <ac:chgData name="Delhomme, Lucie" userId="b4dffc40-4e9a-4ca1-8742-930a73887da7" providerId="ADAL" clId="{DE3C4673-13D2-426C-8E3D-489EA86A78D1}" dt="2024-04-19T21:03:28.675" v="10498" actId="20577"/>
          <ac:spMkLst>
            <pc:docMk/>
            <pc:sldMk cId="3648334436" sldId="329"/>
            <ac:spMk id="8" creationId="{D793AE9B-2F25-4C41-9D6F-BF89A5F8430E}"/>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15:32:07.293" v="4617"/>
              <pc2:cmMkLst xmlns:pc2="http://schemas.microsoft.com/office/powerpoint/2019/9/main/command">
                <pc:docMk/>
                <pc:sldMk cId="3648334436" sldId="329"/>
                <pc2:cmMk id="{1DA9CD0E-64FE-4DE0-A127-CE6D7F3675CB}"/>
              </pc2:cmMkLst>
            </pc226:cmChg>
            <pc226:cmChg xmlns:pc226="http://schemas.microsoft.com/office/powerpoint/2022/06/main/command" chg="mod">
              <pc226:chgData name="Delhomme, Lucie" userId="b4dffc40-4e9a-4ca1-8742-930a73887da7" providerId="ADAL" clId="{DE3C4673-13D2-426C-8E3D-489EA86A78D1}" dt="2024-04-19T21:03:28.675" v="10498" actId="20577"/>
              <pc2:cmMkLst xmlns:pc2="http://schemas.microsoft.com/office/powerpoint/2019/9/main/command">
                <pc:docMk/>
                <pc:sldMk cId="3648334436" sldId="329"/>
                <pc2:cmMk id="{069917D7-1372-4F12-90C1-555B2CA8CC20}"/>
              </pc2:cmMkLst>
            </pc226:cmChg>
          </p:ext>
        </pc:extLst>
      </pc:sldChg>
      <pc:sldChg chg="modSp mod ord">
        <pc:chgData name="Delhomme, Lucie" userId="b4dffc40-4e9a-4ca1-8742-930a73887da7" providerId="ADAL" clId="{DE3C4673-13D2-426C-8E3D-489EA86A78D1}" dt="2024-04-19T18:38:22.512" v="8612"/>
        <pc:sldMkLst>
          <pc:docMk/>
          <pc:sldMk cId="2890983901" sldId="330"/>
        </pc:sldMkLst>
        <pc:spChg chg="mod">
          <ac:chgData name="Delhomme, Lucie" userId="b4dffc40-4e9a-4ca1-8742-930a73887da7" providerId="ADAL" clId="{DE3C4673-13D2-426C-8E3D-489EA86A78D1}" dt="2024-04-19T14:49:17.883" v="3289" actId="20577"/>
          <ac:spMkLst>
            <pc:docMk/>
            <pc:sldMk cId="2890983901" sldId="330"/>
            <ac:spMk id="2" creationId="{245A30E8-424A-4AF8-9846-727A6FD676DE}"/>
          </ac:spMkLst>
        </pc:spChg>
        <pc:spChg chg="mod">
          <ac:chgData name="Delhomme, Lucie" userId="b4dffc40-4e9a-4ca1-8742-930a73887da7" providerId="ADAL" clId="{DE3C4673-13D2-426C-8E3D-489EA86A78D1}" dt="2024-04-19T14:38:35.169" v="3150"/>
          <ac:spMkLst>
            <pc:docMk/>
            <pc:sldMk cId="2890983901" sldId="330"/>
            <ac:spMk id="3" creationId="{7D0393E2-4015-47E1-8B81-CE505511D7B9}"/>
          </ac:spMkLst>
        </pc:spChg>
        <pc:spChg chg="mod">
          <ac:chgData name="Delhomme, Lucie" userId="b4dffc40-4e9a-4ca1-8742-930a73887da7" providerId="ADAL" clId="{DE3C4673-13D2-426C-8E3D-489EA86A78D1}" dt="2024-04-19T14:38:35.169" v="3150"/>
          <ac:spMkLst>
            <pc:docMk/>
            <pc:sldMk cId="2890983901" sldId="330"/>
            <ac:spMk id="4" creationId="{CFB6C727-1844-46BA-910E-FAD796DF8AF4}"/>
          </ac:spMkLst>
        </pc:spChg>
      </pc:sldChg>
      <pc:sldChg chg="modSp mod">
        <pc:chgData name="Delhomme, Lucie" userId="b4dffc40-4e9a-4ca1-8742-930a73887da7" providerId="ADAL" clId="{DE3C4673-13D2-426C-8E3D-489EA86A78D1}" dt="2024-04-22T18:05:57.036" v="10554" actId="20577"/>
        <pc:sldMkLst>
          <pc:docMk/>
          <pc:sldMk cId="22007273" sldId="331"/>
        </pc:sldMkLst>
        <pc:spChg chg="mod">
          <ac:chgData name="Delhomme, Lucie" userId="b4dffc40-4e9a-4ca1-8742-930a73887da7" providerId="ADAL" clId="{DE3C4673-13D2-426C-8E3D-489EA86A78D1}" dt="2024-04-19T14:38:35.169" v="3150"/>
          <ac:spMkLst>
            <pc:docMk/>
            <pc:sldMk cId="22007273" sldId="331"/>
            <ac:spMk id="2" creationId="{C02DBAA7-6E32-44D9-8DB5-3353E8CE97D1}"/>
          </ac:spMkLst>
        </pc:spChg>
        <pc:spChg chg="mod">
          <ac:chgData name="Delhomme, Lucie" userId="b4dffc40-4e9a-4ca1-8742-930a73887da7" providerId="ADAL" clId="{DE3C4673-13D2-426C-8E3D-489EA86A78D1}" dt="2024-04-22T18:05:57.036" v="10554" actId="20577"/>
          <ac:spMkLst>
            <pc:docMk/>
            <pc:sldMk cId="22007273" sldId="331"/>
            <ac:spMk id="3" creationId="{03BB3211-3A44-4350-842E-61425F8BAF98}"/>
          </ac:spMkLst>
        </pc:spChg>
        <pc:spChg chg="mod">
          <ac:chgData name="Delhomme, Lucie" userId="b4dffc40-4e9a-4ca1-8742-930a73887da7" providerId="ADAL" clId="{DE3C4673-13D2-426C-8E3D-489EA86A78D1}" dt="2024-04-19T14:38:35.169" v="3150"/>
          <ac:spMkLst>
            <pc:docMk/>
            <pc:sldMk cId="22007273" sldId="331"/>
            <ac:spMk id="4" creationId="{05895688-905B-48A7-A53F-1D7461D27462}"/>
          </ac:spMkLst>
        </pc:spChg>
      </pc:sldChg>
      <pc:sldChg chg="modSp add mod ord addCm delCm">
        <pc:chgData name="Delhomme, Lucie" userId="b4dffc40-4e9a-4ca1-8742-930a73887da7" providerId="ADAL" clId="{DE3C4673-13D2-426C-8E3D-489EA86A78D1}" dt="2024-04-19T21:23:49.634" v="10538"/>
        <pc:sldMkLst>
          <pc:docMk/>
          <pc:sldMk cId="3398185596" sldId="332"/>
        </pc:sldMkLst>
        <pc:spChg chg="mod">
          <ac:chgData name="Delhomme, Lucie" userId="b4dffc40-4e9a-4ca1-8742-930a73887da7" providerId="ADAL" clId="{DE3C4673-13D2-426C-8E3D-489EA86A78D1}" dt="2024-04-19T20:16:22.409" v="9606" actId="1076"/>
          <ac:spMkLst>
            <pc:docMk/>
            <pc:sldMk cId="3398185596" sldId="332"/>
            <ac:spMk id="2" creationId="{6F6793EA-4B19-4669-9827-DAA29B386A38}"/>
          </ac:spMkLst>
        </pc:spChg>
        <pc:graphicFrameChg chg="mod">
          <ac:chgData name="Delhomme, Lucie" userId="b4dffc40-4e9a-4ca1-8742-930a73887da7" providerId="ADAL" clId="{DE3C4673-13D2-426C-8E3D-489EA86A78D1}" dt="2024-04-19T18:45:48.149" v="8756" actId="207"/>
          <ac:graphicFrameMkLst>
            <pc:docMk/>
            <pc:sldMk cId="3398185596" sldId="332"/>
            <ac:graphicFrameMk id="6" creationId="{E4495C45-7F1F-46F9-9CA0-5EA38EC15369}"/>
          </ac:graphicFrameMkLst>
        </pc:graphicFrameChg>
        <pc:extLst>
          <p:ext xmlns:p="http://schemas.openxmlformats.org/presentationml/2006/main" uri="{D6D511B9-2390-475A-947B-AFAB55BFBCF1}">
            <pc226:cmChg xmlns:pc226="http://schemas.microsoft.com/office/powerpoint/2022/06/main/command" chg="add del">
              <pc226:chgData name="Delhomme, Lucie" userId="b4dffc40-4e9a-4ca1-8742-930a73887da7" providerId="ADAL" clId="{DE3C4673-13D2-426C-8E3D-489EA86A78D1}" dt="2024-04-19T17:14:10.829" v="7449"/>
              <pc2:cmMkLst xmlns:pc2="http://schemas.microsoft.com/office/powerpoint/2019/9/main/command">
                <pc:docMk/>
                <pc:sldMk cId="3398185596" sldId="332"/>
                <pc2:cmMk id="{005AF40E-C8DF-4A75-A781-240F013C0C8F}"/>
              </pc2:cmMkLst>
            </pc226:cmChg>
            <pc226:cmChg xmlns:pc226="http://schemas.microsoft.com/office/powerpoint/2022/06/main/command" chg="add">
              <pc226:chgData name="Delhomme, Lucie" userId="b4dffc40-4e9a-4ca1-8742-930a73887da7" providerId="ADAL" clId="{DE3C4673-13D2-426C-8E3D-489EA86A78D1}" dt="2024-04-19T21:23:49.634" v="10538"/>
              <pc2:cmMkLst xmlns:pc2="http://schemas.microsoft.com/office/powerpoint/2019/9/main/command">
                <pc:docMk/>
                <pc:sldMk cId="3398185596" sldId="332"/>
                <pc2:cmMk id="{69DBC663-0380-4035-BCA1-3C3C2CA1978A}"/>
              </pc2:cmMkLst>
            </pc226:cmChg>
          </p:ext>
        </pc:extLst>
      </pc:sldChg>
      <pc:sldChg chg="addSp modSp new mod addCm">
        <pc:chgData name="Delhomme, Lucie" userId="b4dffc40-4e9a-4ca1-8742-930a73887da7" providerId="ADAL" clId="{DE3C4673-13D2-426C-8E3D-489EA86A78D1}" dt="2024-04-19T20:46:30.747" v="10315" actId="14100"/>
        <pc:sldMkLst>
          <pc:docMk/>
          <pc:sldMk cId="3253384791" sldId="333"/>
        </pc:sldMkLst>
        <pc:spChg chg="mod">
          <ac:chgData name="Delhomme, Lucie" userId="b4dffc40-4e9a-4ca1-8742-930a73887da7" providerId="ADAL" clId="{DE3C4673-13D2-426C-8E3D-489EA86A78D1}" dt="2024-04-19T15:42:56.810" v="4860" actId="20577"/>
          <ac:spMkLst>
            <pc:docMk/>
            <pc:sldMk cId="3253384791" sldId="333"/>
            <ac:spMk id="2" creationId="{A1558B18-5799-B02B-079D-5C5D30701D68}"/>
          </ac:spMkLst>
        </pc:spChg>
        <pc:spChg chg="mod">
          <ac:chgData name="Delhomme, Lucie" userId="b4dffc40-4e9a-4ca1-8742-930a73887da7" providerId="ADAL" clId="{DE3C4673-13D2-426C-8E3D-489EA86A78D1}" dt="2024-04-19T20:46:06.317" v="10314" actId="120"/>
          <ac:spMkLst>
            <pc:docMk/>
            <pc:sldMk cId="3253384791" sldId="333"/>
            <ac:spMk id="3" creationId="{E8CFEDE4-A66E-AF98-48E5-11B4A04ADC89}"/>
          </ac:spMkLst>
        </pc:spChg>
        <pc:spChg chg="add mod">
          <ac:chgData name="Delhomme, Lucie" userId="b4dffc40-4e9a-4ca1-8742-930a73887da7" providerId="ADAL" clId="{DE3C4673-13D2-426C-8E3D-489EA86A78D1}" dt="2024-04-19T20:46:30.747" v="10315" actId="14100"/>
          <ac:spMkLst>
            <pc:docMk/>
            <pc:sldMk cId="3253384791" sldId="333"/>
            <ac:spMk id="5" creationId="{EFCE1406-B79A-B345-4CC8-0984B465C122}"/>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15:56:02.581" v="6518"/>
              <pc2:cmMkLst xmlns:pc2="http://schemas.microsoft.com/office/powerpoint/2019/9/main/command">
                <pc:docMk/>
                <pc:sldMk cId="3253384791" sldId="333"/>
                <pc2:cmMk id="{CF76E62D-4A1B-45B8-A168-840C98CF6412}"/>
              </pc2:cmMkLst>
            </pc226:cmChg>
          </p:ext>
        </pc:extLst>
      </pc:sldChg>
      <pc:sldChg chg="addSp delSp modSp add mod">
        <pc:chgData name="Delhomme, Lucie" userId="b4dffc40-4e9a-4ca1-8742-930a73887da7" providerId="ADAL" clId="{DE3C4673-13D2-426C-8E3D-489EA86A78D1}" dt="2024-04-19T18:29:30.742" v="8587" actId="207"/>
        <pc:sldMkLst>
          <pc:docMk/>
          <pc:sldMk cId="1609697202" sldId="334"/>
        </pc:sldMkLst>
        <pc:spChg chg="mod">
          <ac:chgData name="Delhomme, Lucie" userId="b4dffc40-4e9a-4ca1-8742-930a73887da7" providerId="ADAL" clId="{DE3C4673-13D2-426C-8E3D-489EA86A78D1}" dt="2024-04-19T18:17:39.755" v="8392" actId="20577"/>
          <ac:spMkLst>
            <pc:docMk/>
            <pc:sldMk cId="1609697202" sldId="334"/>
            <ac:spMk id="2" creationId="{87F6DD86-C4E7-4324-B46C-8F81C9086BB2}"/>
          </ac:spMkLst>
        </pc:spChg>
        <pc:spChg chg="mod">
          <ac:chgData name="Delhomme, Lucie" userId="b4dffc40-4e9a-4ca1-8742-930a73887da7" providerId="ADAL" clId="{DE3C4673-13D2-426C-8E3D-489EA86A78D1}" dt="2024-04-19T18:17:42.573" v="8408" actId="6549"/>
          <ac:spMkLst>
            <pc:docMk/>
            <pc:sldMk cId="1609697202" sldId="334"/>
            <ac:spMk id="3" creationId="{8CE1044C-5953-4D91-8199-965D4AB04526}"/>
          </ac:spMkLst>
        </pc:spChg>
        <pc:spChg chg="del mod">
          <ac:chgData name="Delhomme, Lucie" userId="b4dffc40-4e9a-4ca1-8742-930a73887da7" providerId="ADAL" clId="{DE3C4673-13D2-426C-8E3D-489EA86A78D1}" dt="2024-04-19T18:06:52.806" v="7894" actId="478"/>
          <ac:spMkLst>
            <pc:docMk/>
            <pc:sldMk cId="1609697202" sldId="334"/>
            <ac:spMk id="7" creationId="{71D8BFEA-B45D-486E-AE4D-E08A12D0A72F}"/>
          </ac:spMkLst>
        </pc:spChg>
        <pc:spChg chg="del">
          <ac:chgData name="Delhomme, Lucie" userId="b4dffc40-4e9a-4ca1-8742-930a73887da7" providerId="ADAL" clId="{DE3C4673-13D2-426C-8E3D-489EA86A78D1}" dt="2024-04-19T18:06:54.516" v="7896" actId="478"/>
          <ac:spMkLst>
            <pc:docMk/>
            <pc:sldMk cId="1609697202" sldId="334"/>
            <ac:spMk id="9" creationId="{9D5297A5-B8E0-E99F-9868-DF6C000F8E04}"/>
          </ac:spMkLst>
        </pc:spChg>
        <pc:picChg chg="add del mod">
          <ac:chgData name="Delhomme, Lucie" userId="b4dffc40-4e9a-4ca1-8742-930a73887da7" providerId="ADAL" clId="{DE3C4673-13D2-426C-8E3D-489EA86A78D1}" dt="2024-04-19T18:28:46.348" v="8583" actId="478"/>
          <ac:picMkLst>
            <pc:docMk/>
            <pc:sldMk cId="1609697202" sldId="334"/>
            <ac:picMk id="10" creationId="{8F52CD83-F1E1-C4FE-75B3-184FF153A6E7}"/>
          </ac:picMkLst>
        </pc:picChg>
        <pc:picChg chg="add mod">
          <ac:chgData name="Delhomme, Lucie" userId="b4dffc40-4e9a-4ca1-8742-930a73887da7" providerId="ADAL" clId="{DE3C4673-13D2-426C-8E3D-489EA86A78D1}" dt="2024-04-19T18:29:30.742" v="8587" actId="207"/>
          <ac:picMkLst>
            <pc:docMk/>
            <pc:sldMk cId="1609697202" sldId="334"/>
            <ac:picMk id="12" creationId="{0BDBACD5-3788-CB4E-5CE9-0A653DE18999}"/>
          </ac:picMkLst>
        </pc:picChg>
        <pc:cxnChg chg="del">
          <ac:chgData name="Delhomme, Lucie" userId="b4dffc40-4e9a-4ca1-8742-930a73887da7" providerId="ADAL" clId="{DE3C4673-13D2-426C-8E3D-489EA86A78D1}" dt="2024-04-19T18:06:53.544" v="7895" actId="478"/>
          <ac:cxnSpMkLst>
            <pc:docMk/>
            <pc:sldMk cId="1609697202" sldId="334"/>
            <ac:cxnSpMk id="8" creationId="{C6807B13-A5A6-42F6-804A-5FC9D15517E8}"/>
          </ac:cxnSpMkLst>
        </pc:cxnChg>
      </pc:sldChg>
      <pc:sldChg chg="delSp modSp add mod modClrScheme chgLayout">
        <pc:chgData name="Delhomme, Lucie" userId="b4dffc40-4e9a-4ca1-8742-930a73887da7" providerId="ADAL" clId="{DE3C4673-13D2-426C-8E3D-489EA86A78D1}" dt="2024-04-19T16:15:27.465" v="6537" actId="20577"/>
        <pc:sldMkLst>
          <pc:docMk/>
          <pc:sldMk cId="3243113893" sldId="334"/>
        </pc:sldMkLst>
        <pc:spChg chg="mod ord">
          <ac:chgData name="Delhomme, Lucie" userId="b4dffc40-4e9a-4ca1-8742-930a73887da7" providerId="ADAL" clId="{DE3C4673-13D2-426C-8E3D-489EA86A78D1}" dt="2024-04-19T16:14:47.763" v="6527" actId="700"/>
          <ac:spMkLst>
            <pc:docMk/>
            <pc:sldMk cId="3243113893" sldId="334"/>
            <ac:spMk id="2" creationId="{87F6DD86-C4E7-4324-B46C-8F81C9086BB2}"/>
          </ac:spMkLst>
        </pc:spChg>
        <pc:spChg chg="mod ord">
          <ac:chgData name="Delhomme, Lucie" userId="b4dffc40-4e9a-4ca1-8742-930a73887da7" providerId="ADAL" clId="{DE3C4673-13D2-426C-8E3D-489EA86A78D1}" dt="2024-04-19T16:15:27.465" v="6537" actId="20577"/>
          <ac:spMkLst>
            <pc:docMk/>
            <pc:sldMk cId="3243113893" sldId="334"/>
            <ac:spMk id="3" creationId="{8CE1044C-5953-4D91-8199-965D4AB04526}"/>
          </ac:spMkLst>
        </pc:spChg>
        <pc:spChg chg="mod ord">
          <ac:chgData name="Delhomme, Lucie" userId="b4dffc40-4e9a-4ca1-8742-930a73887da7" providerId="ADAL" clId="{DE3C4673-13D2-426C-8E3D-489EA86A78D1}" dt="2024-04-19T16:14:47.763" v="6527" actId="700"/>
          <ac:spMkLst>
            <pc:docMk/>
            <pc:sldMk cId="3243113893" sldId="334"/>
            <ac:spMk id="4" creationId="{53898949-B6FF-4B26-B70D-F854781D629D}"/>
          </ac:spMkLst>
        </pc:spChg>
        <pc:spChg chg="del">
          <ac:chgData name="Delhomme, Lucie" userId="b4dffc40-4e9a-4ca1-8742-930a73887da7" providerId="ADAL" clId="{DE3C4673-13D2-426C-8E3D-489EA86A78D1}" dt="2024-04-19T16:14:53.977" v="6529" actId="478"/>
          <ac:spMkLst>
            <pc:docMk/>
            <pc:sldMk cId="3243113893" sldId="334"/>
            <ac:spMk id="5" creationId="{40A768F4-D1C0-47C1-B9D4-B9E34F06CC83}"/>
          </ac:spMkLst>
        </pc:spChg>
        <pc:spChg chg="del mod ord">
          <ac:chgData name="Delhomme, Lucie" userId="b4dffc40-4e9a-4ca1-8742-930a73887da7" providerId="ADAL" clId="{DE3C4673-13D2-426C-8E3D-489EA86A78D1}" dt="2024-04-19T16:14:56.068" v="6530" actId="478"/>
          <ac:spMkLst>
            <pc:docMk/>
            <pc:sldMk cId="3243113893" sldId="334"/>
            <ac:spMk id="7" creationId="{71D8BFEA-B45D-486E-AE4D-E08A12D0A72F}"/>
          </ac:spMkLst>
        </pc:spChg>
        <pc:cxnChg chg="del">
          <ac:chgData name="Delhomme, Lucie" userId="b4dffc40-4e9a-4ca1-8742-930a73887da7" providerId="ADAL" clId="{DE3C4673-13D2-426C-8E3D-489EA86A78D1}" dt="2024-04-19T16:14:52.359" v="6528" actId="478"/>
          <ac:cxnSpMkLst>
            <pc:docMk/>
            <pc:sldMk cId="3243113893" sldId="334"/>
            <ac:cxnSpMk id="8" creationId="{C6807B13-A5A6-42F6-804A-5FC9D15517E8}"/>
          </ac:cxnSpMkLst>
        </pc:cxnChg>
      </pc:sldChg>
      <pc:sldChg chg="addSp delSp modSp add del mod">
        <pc:chgData name="Delhomme, Lucie" userId="b4dffc40-4e9a-4ca1-8742-930a73887da7" providerId="ADAL" clId="{DE3C4673-13D2-426C-8E3D-489EA86A78D1}" dt="2024-04-19T16:18:31.540" v="6631" actId="47"/>
        <pc:sldMkLst>
          <pc:docMk/>
          <pc:sldMk cId="2043250421" sldId="335"/>
        </pc:sldMkLst>
        <pc:spChg chg="mod">
          <ac:chgData name="Delhomme, Lucie" userId="b4dffc40-4e9a-4ca1-8742-930a73887da7" providerId="ADAL" clId="{DE3C4673-13D2-426C-8E3D-489EA86A78D1}" dt="2024-04-19T16:17:51.456" v="6572" actId="20577"/>
          <ac:spMkLst>
            <pc:docMk/>
            <pc:sldMk cId="2043250421" sldId="335"/>
            <ac:spMk id="2" creationId="{65F6121C-3BCF-4061-A56A-ED0FF3D9C32C}"/>
          </ac:spMkLst>
        </pc:spChg>
        <pc:spChg chg="del mod">
          <ac:chgData name="Delhomme, Lucie" userId="b4dffc40-4e9a-4ca1-8742-930a73887da7" providerId="ADAL" clId="{DE3C4673-13D2-426C-8E3D-489EA86A78D1}" dt="2024-04-19T16:18:13.446" v="6630" actId="478"/>
          <ac:spMkLst>
            <pc:docMk/>
            <pc:sldMk cId="2043250421" sldId="335"/>
            <ac:spMk id="5" creationId="{95E1AF1A-8508-5C84-432B-D4AF7021ECB6}"/>
          </ac:spMkLst>
        </pc:spChg>
        <pc:spChg chg="add mod">
          <ac:chgData name="Delhomme, Lucie" userId="b4dffc40-4e9a-4ca1-8742-930a73887da7" providerId="ADAL" clId="{DE3C4673-13D2-426C-8E3D-489EA86A78D1}" dt="2024-04-19T16:18:13.446" v="6630" actId="478"/>
          <ac:spMkLst>
            <pc:docMk/>
            <pc:sldMk cId="2043250421" sldId="335"/>
            <ac:spMk id="6" creationId="{FD6D91E4-CB04-B5B0-E947-754748686D42}"/>
          </ac:spMkLst>
        </pc:spChg>
      </pc:sldChg>
      <pc:sldChg chg="addSp delSp modSp add mod">
        <pc:chgData name="Delhomme, Lucie" userId="b4dffc40-4e9a-4ca1-8742-930a73887da7" providerId="ADAL" clId="{DE3C4673-13D2-426C-8E3D-489EA86A78D1}" dt="2024-04-19T18:30:51.570" v="8595" actId="207"/>
        <pc:sldMkLst>
          <pc:docMk/>
          <pc:sldMk cId="2443580764" sldId="335"/>
        </pc:sldMkLst>
        <pc:spChg chg="mod">
          <ac:chgData name="Delhomme, Lucie" userId="b4dffc40-4e9a-4ca1-8742-930a73887da7" providerId="ADAL" clId="{DE3C4673-13D2-426C-8E3D-489EA86A78D1}" dt="2024-04-19T18:21:20.659" v="8501" actId="20577"/>
          <ac:spMkLst>
            <pc:docMk/>
            <pc:sldMk cId="2443580764" sldId="335"/>
            <ac:spMk id="2" creationId="{87F6DD86-C4E7-4324-B46C-8F81C9086BB2}"/>
          </ac:spMkLst>
        </pc:spChg>
        <pc:spChg chg="mod">
          <ac:chgData name="Delhomme, Lucie" userId="b4dffc40-4e9a-4ca1-8742-930a73887da7" providerId="ADAL" clId="{DE3C4673-13D2-426C-8E3D-489EA86A78D1}" dt="2024-04-19T18:21:28.980" v="8504" actId="14100"/>
          <ac:spMkLst>
            <pc:docMk/>
            <pc:sldMk cId="2443580764" sldId="335"/>
            <ac:spMk id="3" creationId="{8CE1044C-5953-4D91-8199-965D4AB04526}"/>
          </ac:spMkLst>
        </pc:spChg>
        <pc:spChg chg="del">
          <ac:chgData name="Delhomme, Lucie" userId="b4dffc40-4e9a-4ca1-8742-930a73887da7" providerId="ADAL" clId="{DE3C4673-13D2-426C-8E3D-489EA86A78D1}" dt="2024-04-19T18:16:05.652" v="8282" actId="478"/>
          <ac:spMkLst>
            <pc:docMk/>
            <pc:sldMk cId="2443580764" sldId="335"/>
            <ac:spMk id="7" creationId="{71D8BFEA-B45D-486E-AE4D-E08A12D0A72F}"/>
          </ac:spMkLst>
        </pc:spChg>
        <pc:spChg chg="add del">
          <ac:chgData name="Delhomme, Lucie" userId="b4dffc40-4e9a-4ca1-8742-930a73887da7" providerId="ADAL" clId="{DE3C4673-13D2-426C-8E3D-489EA86A78D1}" dt="2024-04-19T18:17:39.411" v="8390" actId="478"/>
          <ac:spMkLst>
            <pc:docMk/>
            <pc:sldMk cId="2443580764" sldId="335"/>
            <ac:spMk id="9" creationId="{9D5297A5-B8E0-E99F-9868-DF6C000F8E04}"/>
          </ac:spMkLst>
        </pc:spChg>
        <pc:spChg chg="add del mod">
          <ac:chgData name="Delhomme, Lucie" userId="b4dffc40-4e9a-4ca1-8742-930a73887da7" providerId="ADAL" clId="{DE3C4673-13D2-426C-8E3D-489EA86A78D1}" dt="2024-04-19T18:16:07.457" v="8284" actId="478"/>
          <ac:spMkLst>
            <pc:docMk/>
            <pc:sldMk cId="2443580764" sldId="335"/>
            <ac:spMk id="10" creationId="{79287775-857B-7BA6-7450-77D1357C9819}"/>
          </ac:spMkLst>
        </pc:spChg>
        <pc:spChg chg="add del mod">
          <ac:chgData name="Delhomme, Lucie" userId="b4dffc40-4e9a-4ca1-8742-930a73887da7" providerId="ADAL" clId="{DE3C4673-13D2-426C-8E3D-489EA86A78D1}" dt="2024-04-19T18:21:23.033" v="8502" actId="478"/>
          <ac:spMkLst>
            <pc:docMk/>
            <pc:sldMk cId="2443580764" sldId="335"/>
            <ac:spMk id="12" creationId="{9264C032-1704-3304-16BB-422F7DEC5CD7}"/>
          </ac:spMkLst>
        </pc:spChg>
        <pc:picChg chg="add mod">
          <ac:chgData name="Delhomme, Lucie" userId="b4dffc40-4e9a-4ca1-8742-930a73887da7" providerId="ADAL" clId="{DE3C4673-13D2-426C-8E3D-489EA86A78D1}" dt="2024-04-19T18:30:51.570" v="8595" actId="207"/>
          <ac:picMkLst>
            <pc:docMk/>
            <pc:sldMk cId="2443580764" sldId="335"/>
            <ac:picMk id="14" creationId="{37153E95-8864-F744-8234-8248A1CFC9F3}"/>
          </ac:picMkLst>
        </pc:picChg>
        <pc:cxnChg chg="del">
          <ac:chgData name="Delhomme, Lucie" userId="b4dffc40-4e9a-4ca1-8742-930a73887da7" providerId="ADAL" clId="{DE3C4673-13D2-426C-8E3D-489EA86A78D1}" dt="2024-04-19T18:16:06.770" v="8283" actId="478"/>
          <ac:cxnSpMkLst>
            <pc:docMk/>
            <pc:sldMk cId="2443580764" sldId="335"/>
            <ac:cxnSpMk id="8" creationId="{C6807B13-A5A6-42F6-804A-5FC9D15517E8}"/>
          </ac:cxnSpMkLst>
        </pc:cxnChg>
        <pc:cxnChg chg="add del mod">
          <ac:chgData name="Delhomme, Lucie" userId="b4dffc40-4e9a-4ca1-8742-930a73887da7" providerId="ADAL" clId="{DE3C4673-13D2-426C-8E3D-489EA86A78D1}" dt="2024-04-19T18:21:23.814" v="8503" actId="478"/>
          <ac:cxnSpMkLst>
            <pc:docMk/>
            <pc:sldMk cId="2443580764" sldId="335"/>
            <ac:cxnSpMk id="11" creationId="{DACC19C7-3FB7-A5B5-284F-E931ACFDC961}"/>
          </ac:cxnSpMkLst>
        </pc:cxnChg>
      </pc:sldChg>
      <pc:sldChg chg="modSp add del mod">
        <pc:chgData name="Delhomme, Lucie" userId="b4dffc40-4e9a-4ca1-8742-930a73887da7" providerId="ADAL" clId="{DE3C4673-13D2-426C-8E3D-489EA86A78D1}" dt="2024-04-19T18:14:23.008" v="8155" actId="47"/>
        <pc:sldMkLst>
          <pc:docMk/>
          <pc:sldMk cId="835190863" sldId="336"/>
        </pc:sldMkLst>
        <pc:spChg chg="mod">
          <ac:chgData name="Delhomme, Lucie" userId="b4dffc40-4e9a-4ca1-8742-930a73887da7" providerId="ADAL" clId="{DE3C4673-13D2-426C-8E3D-489EA86A78D1}" dt="2024-04-19T18:10:20.326" v="8131" actId="20577"/>
          <ac:spMkLst>
            <pc:docMk/>
            <pc:sldMk cId="835190863" sldId="336"/>
            <ac:spMk id="2" creationId="{87F6DD86-C4E7-4324-B46C-8F81C9086BB2}"/>
          </ac:spMkLst>
        </pc:spChg>
        <pc:spChg chg="mod">
          <ac:chgData name="Delhomme, Lucie" userId="b4dffc40-4e9a-4ca1-8742-930a73887da7" providerId="ADAL" clId="{DE3C4673-13D2-426C-8E3D-489EA86A78D1}" dt="2024-04-19T18:13:42.611" v="8154" actId="20577"/>
          <ac:spMkLst>
            <pc:docMk/>
            <pc:sldMk cId="835190863" sldId="336"/>
            <ac:spMk id="3" creationId="{8CE1044C-5953-4D91-8199-965D4AB04526}"/>
          </ac:spMkLst>
        </pc:spChg>
      </pc:sldChg>
      <pc:sldChg chg="addSp delSp modSp add del mod">
        <pc:chgData name="Delhomme, Lucie" userId="b4dffc40-4e9a-4ca1-8742-930a73887da7" providerId="ADAL" clId="{DE3C4673-13D2-426C-8E3D-489EA86A78D1}" dt="2024-04-19T18:36:20.074" v="8604" actId="207"/>
        <pc:sldMkLst>
          <pc:docMk/>
          <pc:sldMk cId="3157812956" sldId="336"/>
        </pc:sldMkLst>
        <pc:spChg chg="mod">
          <ac:chgData name="Delhomme, Lucie" userId="b4dffc40-4e9a-4ca1-8742-930a73887da7" providerId="ADAL" clId="{DE3C4673-13D2-426C-8E3D-489EA86A78D1}" dt="2024-04-19T18:18:11.808" v="8415" actId="20577"/>
          <ac:spMkLst>
            <pc:docMk/>
            <pc:sldMk cId="3157812956" sldId="336"/>
            <ac:spMk id="2" creationId="{87F6DD86-C4E7-4324-B46C-8F81C9086BB2}"/>
          </ac:spMkLst>
        </pc:spChg>
        <pc:spChg chg="mod">
          <ac:chgData name="Delhomme, Lucie" userId="b4dffc40-4e9a-4ca1-8742-930a73887da7" providerId="ADAL" clId="{DE3C4673-13D2-426C-8E3D-489EA86A78D1}" dt="2024-04-19T18:21:38.923" v="8505" actId="14100"/>
          <ac:spMkLst>
            <pc:docMk/>
            <pc:sldMk cId="3157812956" sldId="336"/>
            <ac:spMk id="3" creationId="{8CE1044C-5953-4D91-8199-965D4AB04526}"/>
          </ac:spMkLst>
        </pc:spChg>
        <pc:picChg chg="add del mod">
          <ac:chgData name="Delhomme, Lucie" userId="b4dffc40-4e9a-4ca1-8742-930a73887da7" providerId="ADAL" clId="{DE3C4673-13D2-426C-8E3D-489EA86A78D1}" dt="2024-04-19T18:35:42.861" v="8598" actId="478"/>
          <ac:picMkLst>
            <pc:docMk/>
            <pc:sldMk cId="3157812956" sldId="336"/>
            <ac:picMk id="7" creationId="{073C2DA2-A088-F3EF-0BC9-97942D631FAF}"/>
          </ac:picMkLst>
        </pc:picChg>
        <pc:picChg chg="add mod">
          <ac:chgData name="Delhomme, Lucie" userId="b4dffc40-4e9a-4ca1-8742-930a73887da7" providerId="ADAL" clId="{DE3C4673-13D2-426C-8E3D-489EA86A78D1}" dt="2024-04-19T18:36:20.074" v="8604" actId="207"/>
          <ac:picMkLst>
            <pc:docMk/>
            <pc:sldMk cId="3157812956" sldId="336"/>
            <ac:picMk id="9" creationId="{9EA3B8F2-C28F-154A-EC34-3CDD779EF8A4}"/>
          </ac:picMkLst>
        </pc:picChg>
      </pc:sldChg>
      <pc:sldChg chg="delSp add del mod ord">
        <pc:chgData name="Delhomme, Lucie" userId="b4dffc40-4e9a-4ca1-8742-930a73887da7" providerId="ADAL" clId="{DE3C4673-13D2-426C-8E3D-489EA86A78D1}" dt="2024-04-19T20:09:42.313" v="9600" actId="47"/>
        <pc:sldMkLst>
          <pc:docMk/>
          <pc:sldMk cId="2664762684" sldId="337"/>
        </pc:sldMkLst>
        <pc:spChg chg="del">
          <ac:chgData name="Delhomme, Lucie" userId="b4dffc40-4e9a-4ca1-8742-930a73887da7" providerId="ADAL" clId="{DE3C4673-13D2-426C-8E3D-489EA86A78D1}" dt="2024-04-19T18:49:58.606" v="8763" actId="478"/>
          <ac:spMkLst>
            <pc:docMk/>
            <pc:sldMk cId="2664762684" sldId="337"/>
            <ac:spMk id="6" creationId="{729D680D-0991-BA48-7F71-AAE96FB7D177}"/>
          </ac:spMkLst>
        </pc:spChg>
      </pc:sldChg>
      <pc:sldChg chg="modSp add del mod">
        <pc:chgData name="Delhomme, Lucie" userId="b4dffc40-4e9a-4ca1-8742-930a73887da7" providerId="ADAL" clId="{DE3C4673-13D2-426C-8E3D-489EA86A78D1}" dt="2024-04-19T18:24:26.751" v="8564" actId="47"/>
        <pc:sldMkLst>
          <pc:docMk/>
          <pc:sldMk cId="3832119216" sldId="337"/>
        </pc:sldMkLst>
        <pc:spChg chg="mod">
          <ac:chgData name="Delhomme, Lucie" userId="b4dffc40-4e9a-4ca1-8742-930a73887da7" providerId="ADAL" clId="{DE3C4673-13D2-426C-8E3D-489EA86A78D1}" dt="2024-04-19T18:23:23.787" v="8563" actId="20577"/>
          <ac:spMkLst>
            <pc:docMk/>
            <pc:sldMk cId="3832119216" sldId="337"/>
            <ac:spMk id="2" creationId="{87F6DD86-C4E7-4324-B46C-8F81C9086BB2}"/>
          </ac:spMkLst>
        </pc:spChg>
      </pc:sldChg>
      <pc:sldChg chg="addSp delSp modSp add mod delDesignElem addCm chgLayout">
        <pc:chgData name="Delhomme, Lucie" userId="b4dffc40-4e9a-4ca1-8742-930a73887da7" providerId="ADAL" clId="{DE3C4673-13D2-426C-8E3D-489EA86A78D1}" dt="2024-04-19T21:30:06.489" v="10540"/>
        <pc:sldMkLst>
          <pc:docMk/>
          <pc:sldMk cId="2475350610" sldId="338"/>
        </pc:sldMkLst>
        <pc:spChg chg="add del mod">
          <ac:chgData name="Delhomme, Lucie" userId="b4dffc40-4e9a-4ca1-8742-930a73887da7" providerId="ADAL" clId="{DE3C4673-13D2-426C-8E3D-489EA86A78D1}" dt="2024-04-19T19:27:05.562" v="8956" actId="700"/>
          <ac:spMkLst>
            <pc:docMk/>
            <pc:sldMk cId="2475350610" sldId="338"/>
            <ac:spMk id="3" creationId="{4E71F182-5B1F-E529-046E-26C2A5860130}"/>
          </ac:spMkLst>
        </pc:spChg>
        <pc:spChg chg="mod ord">
          <ac:chgData name="Delhomme, Lucie" userId="b4dffc40-4e9a-4ca1-8742-930a73887da7" providerId="ADAL" clId="{DE3C4673-13D2-426C-8E3D-489EA86A78D1}" dt="2024-04-19T19:27:05.562" v="8956" actId="700"/>
          <ac:spMkLst>
            <pc:docMk/>
            <pc:sldMk cId="2475350610" sldId="338"/>
            <ac:spMk id="4" creationId="{ECA7B831-B385-4285-ACCE-9B5D733E5988}"/>
          </ac:spMkLst>
        </pc:spChg>
        <pc:spChg chg="add mod ord">
          <ac:chgData name="Delhomme, Lucie" userId="b4dffc40-4e9a-4ca1-8742-930a73887da7" providerId="ADAL" clId="{DE3C4673-13D2-426C-8E3D-489EA86A78D1}" dt="2024-04-19T19:27:14.120" v="8996" actId="20577"/>
          <ac:spMkLst>
            <pc:docMk/>
            <pc:sldMk cId="2475350610" sldId="338"/>
            <ac:spMk id="5" creationId="{31DB1F00-F13B-EA63-1514-7B194ABC1942}"/>
          </ac:spMkLst>
        </pc:spChg>
        <pc:spChg chg="add mod ord">
          <ac:chgData name="Delhomme, Lucie" userId="b4dffc40-4e9a-4ca1-8742-930a73887da7" providerId="ADAL" clId="{DE3C4673-13D2-426C-8E3D-489EA86A78D1}" dt="2024-04-19T19:47:10.032" v="9411" actId="120"/>
          <ac:spMkLst>
            <pc:docMk/>
            <pc:sldMk cId="2475350610" sldId="338"/>
            <ac:spMk id="7" creationId="{74EB1E8F-3915-EFDE-DDE5-B7287DA95B3A}"/>
          </ac:spMkLst>
        </pc:spChg>
        <pc:spChg chg="add mod">
          <ac:chgData name="Delhomme, Lucie" userId="b4dffc40-4e9a-4ca1-8742-930a73887da7" providerId="ADAL" clId="{DE3C4673-13D2-426C-8E3D-489EA86A78D1}" dt="2024-04-19T19:42:44.216" v="9127" actId="14100"/>
          <ac:spMkLst>
            <pc:docMk/>
            <pc:sldMk cId="2475350610" sldId="338"/>
            <ac:spMk id="8" creationId="{9C9CBA45-C4FD-2BFD-AFB3-91722D7E17BA}"/>
          </ac:spMkLst>
        </pc:spChg>
        <pc:spChg chg="del">
          <ac:chgData name="Delhomme, Lucie" userId="b4dffc40-4e9a-4ca1-8742-930a73887da7" providerId="ADAL" clId="{DE3C4673-13D2-426C-8E3D-489EA86A78D1}" dt="2024-04-19T19:27:05.562" v="8956" actId="700"/>
          <ac:spMkLst>
            <pc:docMk/>
            <pc:sldMk cId="2475350610" sldId="338"/>
            <ac:spMk id="11" creationId="{DC5F75E6-0C10-4ACB-953F-B6694BC2359B}"/>
          </ac:spMkLst>
        </pc:spChg>
        <pc:grpChg chg="del">
          <ac:chgData name="Delhomme, Lucie" userId="b4dffc40-4e9a-4ca1-8742-930a73887da7" providerId="ADAL" clId="{DE3C4673-13D2-426C-8E3D-489EA86A78D1}" dt="2024-04-19T19:27:05.562" v="8956" actId="700"/>
          <ac:grpSpMkLst>
            <pc:docMk/>
            <pc:sldMk cId="2475350610" sldId="338"/>
            <ac:grpSpMk id="13" creationId="{CA43EB80-BC84-4C81-A490-22231C9F21CB}"/>
          </ac:grpSpMkLst>
        </pc:grpChg>
        <pc:graphicFrameChg chg="del">
          <ac:chgData name="Delhomme, Lucie" userId="b4dffc40-4e9a-4ca1-8742-930a73887da7" providerId="ADAL" clId="{DE3C4673-13D2-426C-8E3D-489EA86A78D1}" dt="2024-04-19T19:27:00.656" v="8955" actId="478"/>
          <ac:graphicFrameMkLst>
            <pc:docMk/>
            <pc:sldMk cId="2475350610" sldId="338"/>
            <ac:graphicFrameMk id="6" creationId="{6285DE04-6D43-4A4C-86DA-26C5F00EAFA8}"/>
          </ac:graphicFrameMkLst>
        </pc:graphicFrameChg>
        <pc:picChg chg="add mod">
          <ac:chgData name="Delhomme, Lucie" userId="b4dffc40-4e9a-4ca1-8742-930a73887da7" providerId="ADAL" clId="{DE3C4673-13D2-426C-8E3D-489EA86A78D1}" dt="2024-04-19T19:46:53.632" v="9408" actId="3626"/>
          <ac:picMkLst>
            <pc:docMk/>
            <pc:sldMk cId="2475350610" sldId="338"/>
            <ac:picMk id="10" creationId="{E104547B-01C2-FEDA-47B6-8189DF29AFF3}"/>
          </ac:picMkLst>
        </pc:pic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1:30:06.489" v="10540"/>
              <pc2:cmMkLst xmlns:pc2="http://schemas.microsoft.com/office/powerpoint/2019/9/main/command">
                <pc:docMk/>
                <pc:sldMk cId="2475350610" sldId="338"/>
                <pc2:cmMk id="{2C60F5AB-352E-4594-8C0C-17F62A273BF2}"/>
              </pc2:cmMkLst>
            </pc226:cmChg>
          </p:ext>
        </pc:extLst>
      </pc:sldChg>
      <pc:sldChg chg="delSp modSp add del mod ord">
        <pc:chgData name="Delhomme, Lucie" userId="b4dffc40-4e9a-4ca1-8742-930a73887da7" providerId="ADAL" clId="{DE3C4673-13D2-426C-8E3D-489EA86A78D1}" dt="2024-04-19T20:09:53.422" v="9603" actId="47"/>
        <pc:sldMkLst>
          <pc:docMk/>
          <pc:sldMk cId="3388374817" sldId="339"/>
        </pc:sldMkLst>
        <pc:spChg chg="del">
          <ac:chgData name="Delhomme, Lucie" userId="b4dffc40-4e9a-4ca1-8742-930a73887da7" providerId="ADAL" clId="{DE3C4673-13D2-426C-8E3D-489EA86A78D1}" dt="2024-04-19T20:05:50.171" v="9529" actId="478"/>
          <ac:spMkLst>
            <pc:docMk/>
            <pc:sldMk cId="3388374817" sldId="339"/>
            <ac:spMk id="3" creationId="{BA27A90C-789A-E1AD-9A9E-1DDB067F41A8}"/>
          </ac:spMkLst>
        </pc:spChg>
        <pc:spChg chg="del">
          <ac:chgData name="Delhomme, Lucie" userId="b4dffc40-4e9a-4ca1-8742-930a73887da7" providerId="ADAL" clId="{DE3C4673-13D2-426C-8E3D-489EA86A78D1}" dt="2024-04-19T20:05:51.457" v="9530" actId="478"/>
          <ac:spMkLst>
            <pc:docMk/>
            <pc:sldMk cId="3388374817" sldId="339"/>
            <ac:spMk id="5" creationId="{9A9B9716-F11A-54AF-5381-E43803AD9D55}"/>
          </ac:spMkLst>
        </pc:spChg>
        <pc:spChg chg="mod">
          <ac:chgData name="Delhomme, Lucie" userId="b4dffc40-4e9a-4ca1-8742-930a73887da7" providerId="ADAL" clId="{DE3C4673-13D2-426C-8E3D-489EA86A78D1}" dt="2024-04-19T20:05:56.855" v="9531" actId="1076"/>
          <ac:spMkLst>
            <pc:docMk/>
            <pc:sldMk cId="3388374817" sldId="339"/>
            <ac:spMk id="6" creationId="{AC6A307B-E40B-4FE9-B340-A924D96797F7}"/>
          </ac:spMkLst>
        </pc:spChg>
        <pc:spChg chg="del">
          <ac:chgData name="Delhomme, Lucie" userId="b4dffc40-4e9a-4ca1-8742-930a73887da7" providerId="ADAL" clId="{DE3C4673-13D2-426C-8E3D-489EA86A78D1}" dt="2024-04-19T20:05:49.270" v="9528" actId="478"/>
          <ac:spMkLst>
            <pc:docMk/>
            <pc:sldMk cId="3388374817" sldId="339"/>
            <ac:spMk id="40" creationId="{ECE40F1C-BCD9-467A-8B0E-B6755411FF2B}"/>
          </ac:spMkLst>
        </pc:spChg>
      </pc:sldChg>
      <pc:sldChg chg="delSp modSp add mod ord addCm">
        <pc:chgData name="Delhomme, Lucie" userId="b4dffc40-4e9a-4ca1-8742-930a73887da7" providerId="ADAL" clId="{DE3C4673-13D2-426C-8E3D-489EA86A78D1}" dt="2024-04-19T21:27:52.103" v="10539"/>
        <pc:sldMkLst>
          <pc:docMk/>
          <pc:sldMk cId="3464242187" sldId="339"/>
        </pc:sldMkLst>
        <pc:spChg chg="mod">
          <ac:chgData name="Delhomme, Lucie" userId="b4dffc40-4e9a-4ca1-8742-930a73887da7" providerId="ADAL" clId="{DE3C4673-13D2-426C-8E3D-489EA86A78D1}" dt="2024-04-19T20:36:32.608" v="9912" actId="14100"/>
          <ac:spMkLst>
            <pc:docMk/>
            <pc:sldMk cId="3464242187" sldId="339"/>
            <ac:spMk id="2" creationId="{74DEE305-FD98-4222-B190-AA82002E17CC}"/>
          </ac:spMkLst>
        </pc:spChg>
        <pc:spChg chg="mod">
          <ac:chgData name="Delhomme, Lucie" userId="b4dffc40-4e9a-4ca1-8742-930a73887da7" providerId="ADAL" clId="{DE3C4673-13D2-426C-8E3D-489EA86A78D1}" dt="2024-04-19T20:38:45.396" v="9977" actId="1076"/>
          <ac:spMkLst>
            <pc:docMk/>
            <pc:sldMk cId="3464242187" sldId="339"/>
            <ac:spMk id="3" creationId="{BA27A90C-789A-E1AD-9A9E-1DDB067F41A8}"/>
          </ac:spMkLst>
        </pc:spChg>
        <pc:spChg chg="del">
          <ac:chgData name="Delhomme, Lucie" userId="b4dffc40-4e9a-4ca1-8742-930a73887da7" providerId="ADAL" clId="{DE3C4673-13D2-426C-8E3D-489EA86A78D1}" dt="2024-04-19T20:38:41.457" v="9975" actId="478"/>
          <ac:spMkLst>
            <pc:docMk/>
            <pc:sldMk cId="3464242187" sldId="339"/>
            <ac:spMk id="5" creationId="{9A9B9716-F11A-54AF-5381-E43803AD9D55}"/>
          </ac:spMkLst>
        </pc:spChg>
        <pc:spChg chg="del">
          <ac:chgData name="Delhomme, Lucie" userId="b4dffc40-4e9a-4ca1-8742-930a73887da7" providerId="ADAL" clId="{DE3C4673-13D2-426C-8E3D-489EA86A78D1}" dt="2024-04-19T20:38:42.576" v="9976" actId="478"/>
          <ac:spMkLst>
            <pc:docMk/>
            <pc:sldMk cId="3464242187" sldId="339"/>
            <ac:spMk id="40" creationId="{ECE40F1C-BCD9-467A-8B0E-B6755411FF2B}"/>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1:27:52.103" v="10539"/>
              <pc2:cmMkLst xmlns:pc2="http://schemas.microsoft.com/office/powerpoint/2019/9/main/command">
                <pc:docMk/>
                <pc:sldMk cId="3464242187" sldId="339"/>
                <pc2:cmMk id="{B8C053D1-470F-47E7-9D7D-156A48A344C8}"/>
              </pc2:cmMkLst>
            </pc226:cmChg>
          </p:ext>
        </pc:extLst>
      </pc:sldChg>
      <pc:sldChg chg="delSp modSp add mod addCm delCm">
        <pc:chgData name="Delhomme, Lucie" userId="b4dffc40-4e9a-4ca1-8742-930a73887da7" providerId="ADAL" clId="{DE3C4673-13D2-426C-8E3D-489EA86A78D1}" dt="2024-04-19T20:58:05.101" v="10406"/>
        <pc:sldMkLst>
          <pc:docMk/>
          <pc:sldMk cId="3386703091" sldId="340"/>
        </pc:sldMkLst>
        <pc:spChg chg="mod">
          <ac:chgData name="Delhomme, Lucie" userId="b4dffc40-4e9a-4ca1-8742-930a73887da7" providerId="ADAL" clId="{DE3C4673-13D2-426C-8E3D-489EA86A78D1}" dt="2024-04-19T20:38:24.350" v="9970" actId="404"/>
          <ac:spMkLst>
            <pc:docMk/>
            <pc:sldMk cId="3386703091" sldId="340"/>
            <ac:spMk id="2" creationId="{74DEE305-FD98-4222-B190-AA82002E17CC}"/>
          </ac:spMkLst>
        </pc:spChg>
        <pc:spChg chg="del">
          <ac:chgData name="Delhomme, Lucie" userId="b4dffc40-4e9a-4ca1-8742-930a73887da7" providerId="ADAL" clId="{DE3C4673-13D2-426C-8E3D-489EA86A78D1}" dt="2024-04-19T20:38:32.715" v="9971" actId="478"/>
          <ac:spMkLst>
            <pc:docMk/>
            <pc:sldMk cId="3386703091" sldId="340"/>
            <ac:spMk id="3" creationId="{BA27A90C-789A-E1AD-9A9E-1DDB067F41A8}"/>
          </ac:spMkLst>
        </pc:spChg>
        <pc:spChg chg="del">
          <ac:chgData name="Delhomme, Lucie" userId="b4dffc40-4e9a-4ca1-8742-930a73887da7" providerId="ADAL" clId="{DE3C4673-13D2-426C-8E3D-489EA86A78D1}" dt="2024-04-19T20:38:34.860" v="9972" actId="478"/>
          <ac:spMkLst>
            <pc:docMk/>
            <pc:sldMk cId="3386703091" sldId="340"/>
            <ac:spMk id="5" creationId="{9A9B9716-F11A-54AF-5381-E43803AD9D55}"/>
          </ac:spMkLst>
        </pc:spChg>
        <pc:spChg chg="mod">
          <ac:chgData name="Delhomme, Lucie" userId="b4dffc40-4e9a-4ca1-8742-930a73887da7" providerId="ADAL" clId="{DE3C4673-13D2-426C-8E3D-489EA86A78D1}" dt="2024-04-19T20:57:42.224" v="10404" actId="1076"/>
          <ac:spMkLst>
            <pc:docMk/>
            <pc:sldMk cId="3386703091" sldId="340"/>
            <ac:spMk id="40" creationId="{ECE40F1C-BCD9-467A-8B0E-B6755411FF2B}"/>
          </ac:spMkLst>
        </pc:spChg>
        <pc:extLst>
          <p:ext xmlns:p="http://schemas.openxmlformats.org/presentationml/2006/main" uri="{D6D511B9-2390-475A-947B-AFAB55BFBCF1}">
            <pc226:cmChg xmlns:pc226="http://schemas.microsoft.com/office/powerpoint/2022/06/main/command" chg="add del">
              <pc226:chgData name="Delhomme, Lucie" userId="b4dffc40-4e9a-4ca1-8742-930a73887da7" providerId="ADAL" clId="{DE3C4673-13D2-426C-8E3D-489EA86A78D1}" dt="2024-04-19T20:58:05.101" v="10406"/>
              <pc2:cmMkLst xmlns:pc2="http://schemas.microsoft.com/office/powerpoint/2019/9/main/command">
                <pc:docMk/>
                <pc:sldMk cId="3386703091" sldId="340"/>
                <pc2:cmMk id="{17D3E01B-6C13-4191-8BD0-BA290B628EAA}"/>
              </pc2:cmMkLst>
            </pc226:cmChg>
          </p:ext>
        </pc:extLst>
      </pc:sldChg>
      <pc:sldChg chg="add ord">
        <pc:chgData name="Delhomme, Lucie" userId="b4dffc40-4e9a-4ca1-8742-930a73887da7" providerId="ADAL" clId="{DE3C4673-13D2-426C-8E3D-489EA86A78D1}" dt="2024-04-19T20:47:32.318" v="10318"/>
        <pc:sldMkLst>
          <pc:docMk/>
          <pc:sldMk cId="1898002852" sldId="341"/>
        </pc:sldMkLst>
      </pc:sldChg>
      <pc:sldChg chg="addSp delSp modSp add mod ord addCm">
        <pc:chgData name="Delhomme, Lucie" userId="b4dffc40-4e9a-4ca1-8742-930a73887da7" providerId="ADAL" clId="{DE3C4673-13D2-426C-8E3D-489EA86A78D1}" dt="2024-04-19T20:58:23.949" v="10407"/>
        <pc:sldMkLst>
          <pc:docMk/>
          <pc:sldMk cId="3250733528" sldId="342"/>
        </pc:sldMkLst>
        <pc:spChg chg="mod">
          <ac:chgData name="Delhomme, Lucie" userId="b4dffc40-4e9a-4ca1-8742-930a73887da7" providerId="ADAL" clId="{DE3C4673-13D2-426C-8E3D-489EA86A78D1}" dt="2024-04-19T20:40:41.863" v="10080" actId="20577"/>
          <ac:spMkLst>
            <pc:docMk/>
            <pc:sldMk cId="3250733528" sldId="342"/>
            <ac:spMk id="2" creationId="{4974CB37-A4FD-4029-804E-13E765E846BE}"/>
          </ac:spMkLst>
        </pc:spChg>
        <pc:spChg chg="add mod">
          <ac:chgData name="Delhomme, Lucie" userId="b4dffc40-4e9a-4ca1-8742-930a73887da7" providerId="ADAL" clId="{DE3C4673-13D2-426C-8E3D-489EA86A78D1}" dt="2024-04-19T20:41:00.062" v="10086" actId="1076"/>
          <ac:spMkLst>
            <pc:docMk/>
            <pc:sldMk cId="3250733528" sldId="342"/>
            <ac:spMk id="6" creationId="{AEFFC25D-4D97-47B6-B576-7FFA8A1103B6}"/>
          </ac:spMkLst>
        </pc:spChg>
        <pc:spChg chg="del">
          <ac:chgData name="Delhomme, Lucie" userId="b4dffc40-4e9a-4ca1-8742-930a73887da7" providerId="ADAL" clId="{DE3C4673-13D2-426C-8E3D-489EA86A78D1}" dt="2024-04-19T20:40:47.232" v="10082" actId="478"/>
          <ac:spMkLst>
            <pc:docMk/>
            <pc:sldMk cId="3250733528" sldId="342"/>
            <ac:spMk id="15" creationId="{668706DF-983A-4EFA-9A1A-96C341FD8A12}"/>
          </ac:spMkLst>
        </pc:spChg>
        <pc:picChg chg="del">
          <ac:chgData name="Delhomme, Lucie" userId="b4dffc40-4e9a-4ca1-8742-930a73887da7" providerId="ADAL" clId="{DE3C4673-13D2-426C-8E3D-489EA86A78D1}" dt="2024-04-19T20:40:46.384" v="10081" actId="478"/>
          <ac:picMkLst>
            <pc:docMk/>
            <pc:sldMk cId="3250733528" sldId="342"/>
            <ac:picMk id="10" creationId="{6778256A-DB2D-4EA7-A75F-1BBDB8646BD8}"/>
          </ac:picMkLst>
        </pc:pic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0:58:23.949" v="10407"/>
              <pc2:cmMkLst xmlns:pc2="http://schemas.microsoft.com/office/powerpoint/2019/9/main/command">
                <pc:docMk/>
                <pc:sldMk cId="3250733528" sldId="342"/>
                <pc2:cmMk id="{59BE025B-103E-440A-8B2A-85E47C6C4504}"/>
              </pc2:cmMkLst>
            </pc226:cmChg>
          </p:ext>
        </pc:extLst>
      </pc:sldChg>
      <pc:sldChg chg="addSp delSp modSp add mod ord addCm">
        <pc:chgData name="Delhomme, Lucie" userId="b4dffc40-4e9a-4ca1-8742-930a73887da7" providerId="ADAL" clId="{DE3C4673-13D2-426C-8E3D-489EA86A78D1}" dt="2024-04-19T20:58:34.824" v="10408"/>
        <pc:sldMkLst>
          <pc:docMk/>
          <pc:sldMk cId="1073601616" sldId="343"/>
        </pc:sldMkLst>
        <pc:spChg chg="mod">
          <ac:chgData name="Delhomme, Lucie" userId="b4dffc40-4e9a-4ca1-8742-930a73887da7" providerId="ADAL" clId="{DE3C4673-13D2-426C-8E3D-489EA86A78D1}" dt="2024-04-19T20:42:44.942" v="10233" actId="20577"/>
          <ac:spMkLst>
            <pc:docMk/>
            <pc:sldMk cId="1073601616" sldId="343"/>
            <ac:spMk id="2" creationId="{4974CB37-A4FD-4029-804E-13E765E846BE}"/>
          </ac:spMkLst>
        </pc:spChg>
        <pc:spChg chg="add mod">
          <ac:chgData name="Delhomme, Lucie" userId="b4dffc40-4e9a-4ca1-8742-930a73887da7" providerId="ADAL" clId="{DE3C4673-13D2-426C-8E3D-489EA86A78D1}" dt="2024-04-19T20:48:36.981" v="10323" actId="1076"/>
          <ac:spMkLst>
            <pc:docMk/>
            <pc:sldMk cId="1073601616" sldId="343"/>
            <ac:spMk id="3" creationId="{993EB3F3-9A1B-478B-B48E-EF5E920BFDC9}"/>
          </ac:spMkLst>
        </pc:spChg>
        <pc:spChg chg="del">
          <ac:chgData name="Delhomme, Lucie" userId="b4dffc40-4e9a-4ca1-8742-930a73887da7" providerId="ADAL" clId="{DE3C4673-13D2-426C-8E3D-489EA86A78D1}" dt="2024-04-19T20:42:53.916" v="10235" actId="478"/>
          <ac:spMkLst>
            <pc:docMk/>
            <pc:sldMk cId="1073601616" sldId="343"/>
            <ac:spMk id="6" creationId="{AEFFC25D-4D97-47B6-B576-7FFA8A1103B6}"/>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0:58:34.824" v="10408"/>
              <pc2:cmMkLst xmlns:pc2="http://schemas.microsoft.com/office/powerpoint/2019/9/main/command">
                <pc:docMk/>
                <pc:sldMk cId="1073601616" sldId="343"/>
                <pc2:cmMk id="{111D18E1-A30A-4A2D-B695-B15775DAB4A2}"/>
              </pc2:cmMkLst>
            </pc226:cmChg>
          </p:ext>
        </pc:extLst>
      </pc:sldChg>
      <pc:sldChg chg="add del">
        <pc:chgData name="Delhomme, Lucie" userId="b4dffc40-4e9a-4ca1-8742-930a73887da7" providerId="ADAL" clId="{DE3C4673-13D2-426C-8E3D-489EA86A78D1}" dt="2024-04-19T20:47:12.246" v="10316" actId="47"/>
        <pc:sldMkLst>
          <pc:docMk/>
          <pc:sldMk cId="991862527" sldId="344"/>
        </pc:sldMkLst>
      </pc:sldChg>
      <pc:sldChg chg="addSp delSp modSp add mod addCm">
        <pc:chgData name="Delhomme, Lucie" userId="b4dffc40-4e9a-4ca1-8742-930a73887da7" providerId="ADAL" clId="{DE3C4673-13D2-426C-8E3D-489EA86A78D1}" dt="2024-04-19T20:58:59.450" v="10410"/>
        <pc:sldMkLst>
          <pc:docMk/>
          <pc:sldMk cId="234041546" sldId="345"/>
        </pc:sldMkLst>
        <pc:spChg chg="mod">
          <ac:chgData name="Delhomme, Lucie" userId="b4dffc40-4e9a-4ca1-8742-930a73887da7" providerId="ADAL" clId="{DE3C4673-13D2-426C-8E3D-489EA86A78D1}" dt="2024-04-19T20:44:06.845" v="10292" actId="20577"/>
          <ac:spMkLst>
            <pc:docMk/>
            <pc:sldMk cId="234041546" sldId="345"/>
            <ac:spMk id="2" creationId="{4974CB37-A4FD-4029-804E-13E765E846BE}"/>
          </ac:spMkLst>
        </pc:spChg>
        <pc:spChg chg="del">
          <ac:chgData name="Delhomme, Lucie" userId="b4dffc40-4e9a-4ca1-8742-930a73887da7" providerId="ADAL" clId="{DE3C4673-13D2-426C-8E3D-489EA86A78D1}" dt="2024-04-19T20:44:23.136" v="10295" actId="478"/>
          <ac:spMkLst>
            <pc:docMk/>
            <pc:sldMk cId="234041546" sldId="345"/>
            <ac:spMk id="3" creationId="{993EB3F3-9A1B-478B-B48E-EF5E920BFDC9}"/>
          </ac:spMkLst>
        </pc:spChg>
        <pc:spChg chg="add mod">
          <ac:chgData name="Delhomme, Lucie" userId="b4dffc40-4e9a-4ca1-8742-930a73887da7" providerId="ADAL" clId="{DE3C4673-13D2-426C-8E3D-489EA86A78D1}" dt="2024-04-19T20:57:00.640" v="10401" actId="20577"/>
          <ac:spMkLst>
            <pc:docMk/>
            <pc:sldMk cId="234041546" sldId="345"/>
            <ac:spMk id="5" creationId="{4616BE7C-25B7-68C7-583C-DFC9DB8F066C}"/>
          </ac:spMkLst>
        </pc:spChg>
        <pc:extLst>
          <p:ext xmlns:p="http://schemas.openxmlformats.org/presentationml/2006/main" uri="{D6D511B9-2390-475A-947B-AFAB55BFBCF1}">
            <pc226:cmChg xmlns:pc226="http://schemas.microsoft.com/office/powerpoint/2022/06/main/command" chg="add">
              <pc226:chgData name="Delhomme, Lucie" userId="b4dffc40-4e9a-4ca1-8742-930a73887da7" providerId="ADAL" clId="{DE3C4673-13D2-426C-8E3D-489EA86A78D1}" dt="2024-04-19T20:58:59.450" v="10410"/>
              <pc2:cmMkLst xmlns:pc2="http://schemas.microsoft.com/office/powerpoint/2019/9/main/command">
                <pc:docMk/>
                <pc:sldMk cId="234041546" sldId="345"/>
                <pc2:cmMk id="{282688FF-1EC7-4E08-ABF4-60DC607AA811}"/>
              </pc2:cmMkLst>
            </pc226:cmChg>
          </p:ext>
        </pc:extLst>
      </pc:sldChg>
      <pc:sldMasterChg chg="modSldLayout">
        <pc:chgData name="Delhomme, Lucie" userId="b4dffc40-4e9a-4ca1-8742-930a73887da7" providerId="ADAL" clId="{DE3C4673-13D2-426C-8E3D-489EA86A78D1}" dt="2024-04-19T14:36:36.403" v="3073"/>
        <pc:sldMasterMkLst>
          <pc:docMk/>
          <pc:sldMasterMk cId="1773608094" sldId="2147483852"/>
        </pc:sldMasterMkLst>
        <pc:sldLayoutChg chg="addSp">
          <pc:chgData name="Delhomme, Lucie" userId="b4dffc40-4e9a-4ca1-8742-930a73887da7" providerId="ADAL" clId="{DE3C4673-13D2-426C-8E3D-489EA86A78D1}" dt="2024-04-19T14:36:36.403" v="3073"/>
          <pc:sldLayoutMkLst>
            <pc:docMk/>
            <pc:sldMasterMk cId="1773608094" sldId="2147483852"/>
            <pc:sldLayoutMk cId="4042822039" sldId="2147483854"/>
          </pc:sldLayoutMkLst>
          <pc:spChg chg="add">
            <ac:chgData name="Delhomme, Lucie" userId="b4dffc40-4e9a-4ca1-8742-930a73887da7" providerId="ADAL" clId="{DE3C4673-13D2-426C-8E3D-489EA86A78D1}" dt="2024-04-19T14:36:36.403" v="3073"/>
            <ac:spMkLst>
              <pc:docMk/>
              <pc:sldMasterMk cId="1773608094" sldId="2147483852"/>
              <pc:sldLayoutMk cId="4042822039" sldId="2147483854"/>
              <ac:spMk id="7" creationId="{97D820A9-4368-69CF-3724-FDA9E126AAC9}"/>
            </ac:spMkLst>
          </pc:spChg>
        </pc:sldLayoutChg>
        <pc:sldLayoutChg chg="addSp">
          <pc:chgData name="Delhomme, Lucie" userId="b4dffc40-4e9a-4ca1-8742-930a73887da7" providerId="ADAL" clId="{DE3C4673-13D2-426C-8E3D-489EA86A78D1}" dt="2024-04-19T14:36:36.403" v="3073"/>
          <pc:sldLayoutMkLst>
            <pc:docMk/>
            <pc:sldMasterMk cId="1773608094" sldId="2147483852"/>
            <pc:sldLayoutMk cId="2807852230" sldId="2147483856"/>
          </pc:sldLayoutMkLst>
          <pc:spChg chg="add">
            <ac:chgData name="Delhomme, Lucie" userId="b4dffc40-4e9a-4ca1-8742-930a73887da7" providerId="ADAL" clId="{DE3C4673-13D2-426C-8E3D-489EA86A78D1}" dt="2024-04-19T14:36:36.403" v="3073"/>
            <ac:spMkLst>
              <pc:docMk/>
              <pc:sldMasterMk cId="1773608094" sldId="2147483852"/>
              <pc:sldLayoutMk cId="2807852230" sldId="2147483856"/>
              <ac:spMk id="8" creationId="{7CFAAEE3-C83E-0967-6A08-AD51A69B040C}"/>
            </ac:spMkLst>
          </pc:spChg>
        </pc:sldLayoutChg>
        <pc:sldLayoutChg chg="addSp">
          <pc:chgData name="Delhomme, Lucie" userId="b4dffc40-4e9a-4ca1-8742-930a73887da7" providerId="ADAL" clId="{DE3C4673-13D2-426C-8E3D-489EA86A78D1}" dt="2024-04-19T14:36:36.403" v="3073"/>
          <pc:sldLayoutMkLst>
            <pc:docMk/>
            <pc:sldMasterMk cId="1773608094" sldId="2147483852"/>
            <pc:sldLayoutMk cId="1069869355" sldId="2147483857"/>
          </pc:sldLayoutMkLst>
          <pc:spChg chg="add">
            <ac:chgData name="Delhomme, Lucie" userId="b4dffc40-4e9a-4ca1-8742-930a73887da7" providerId="ADAL" clId="{DE3C4673-13D2-426C-8E3D-489EA86A78D1}" dt="2024-04-19T14:36:36.403" v="3073"/>
            <ac:spMkLst>
              <pc:docMk/>
              <pc:sldMasterMk cId="1773608094" sldId="2147483852"/>
              <pc:sldLayoutMk cId="1069869355" sldId="2147483857"/>
              <ac:spMk id="10" creationId="{07C7C50C-5ABA-4A0B-BA0D-FE26DA520E66}"/>
            </ac:spMkLst>
          </pc:spChg>
        </pc:sldLayoutChg>
      </pc:sldMasterChg>
      <pc:sldMasterChg chg="modSldLayout">
        <pc:chgData name="Delhomme, Lucie" userId="b4dffc40-4e9a-4ca1-8742-930a73887da7" providerId="ADAL" clId="{DE3C4673-13D2-426C-8E3D-489EA86A78D1}" dt="2024-04-19T14:30:44.512" v="2967"/>
        <pc:sldMasterMkLst>
          <pc:docMk/>
          <pc:sldMasterMk cId="3488162800" sldId="2147483852"/>
        </pc:sldMasterMkLst>
        <pc:sldLayoutChg chg="addSp">
          <pc:chgData name="Delhomme, Lucie" userId="b4dffc40-4e9a-4ca1-8742-930a73887da7" providerId="ADAL" clId="{DE3C4673-13D2-426C-8E3D-489EA86A78D1}" dt="2024-04-19T14:30:44.512" v="2967"/>
          <pc:sldLayoutMkLst>
            <pc:docMk/>
            <pc:sldMasterMk cId="3488162800" sldId="2147483852"/>
            <pc:sldLayoutMk cId="2571329441" sldId="2147483854"/>
          </pc:sldLayoutMkLst>
          <pc:spChg chg="add">
            <ac:chgData name="Delhomme, Lucie" userId="b4dffc40-4e9a-4ca1-8742-930a73887da7" providerId="ADAL" clId="{DE3C4673-13D2-426C-8E3D-489EA86A78D1}" dt="2024-04-19T14:30:44.512" v="2967"/>
            <ac:spMkLst>
              <pc:docMk/>
              <pc:sldMasterMk cId="3488162800" sldId="2147483852"/>
              <pc:sldLayoutMk cId="2571329441" sldId="2147483854"/>
              <ac:spMk id="7" creationId="{3BB0629E-0D50-7432-823B-E5F1B42EFB37}"/>
            </ac:spMkLst>
          </pc:spChg>
        </pc:sldLayoutChg>
        <pc:sldLayoutChg chg="addSp">
          <pc:chgData name="Delhomme, Lucie" userId="b4dffc40-4e9a-4ca1-8742-930a73887da7" providerId="ADAL" clId="{DE3C4673-13D2-426C-8E3D-489EA86A78D1}" dt="2024-04-19T14:30:44.512" v="2967"/>
          <pc:sldLayoutMkLst>
            <pc:docMk/>
            <pc:sldMasterMk cId="3488162800" sldId="2147483852"/>
            <pc:sldLayoutMk cId="30833734" sldId="2147483856"/>
          </pc:sldLayoutMkLst>
          <pc:spChg chg="add">
            <ac:chgData name="Delhomme, Lucie" userId="b4dffc40-4e9a-4ca1-8742-930a73887da7" providerId="ADAL" clId="{DE3C4673-13D2-426C-8E3D-489EA86A78D1}" dt="2024-04-19T14:30:44.512" v="2967"/>
            <ac:spMkLst>
              <pc:docMk/>
              <pc:sldMasterMk cId="3488162800" sldId="2147483852"/>
              <pc:sldLayoutMk cId="30833734" sldId="2147483856"/>
              <ac:spMk id="8" creationId="{50919DD9-D24C-ADCB-601F-21DB34D755B5}"/>
            </ac:spMkLst>
          </pc:spChg>
        </pc:sldLayoutChg>
        <pc:sldLayoutChg chg="addSp">
          <pc:chgData name="Delhomme, Lucie" userId="b4dffc40-4e9a-4ca1-8742-930a73887da7" providerId="ADAL" clId="{DE3C4673-13D2-426C-8E3D-489EA86A78D1}" dt="2024-04-19T14:30:44.512" v="2967"/>
          <pc:sldLayoutMkLst>
            <pc:docMk/>
            <pc:sldMasterMk cId="3488162800" sldId="2147483852"/>
            <pc:sldLayoutMk cId="3763166391" sldId="2147483857"/>
          </pc:sldLayoutMkLst>
          <pc:spChg chg="add">
            <ac:chgData name="Delhomme, Lucie" userId="b4dffc40-4e9a-4ca1-8742-930a73887da7" providerId="ADAL" clId="{DE3C4673-13D2-426C-8E3D-489EA86A78D1}" dt="2024-04-19T14:30:44.512" v="2967"/>
            <ac:spMkLst>
              <pc:docMk/>
              <pc:sldMasterMk cId="3488162800" sldId="2147483852"/>
              <pc:sldLayoutMk cId="3763166391" sldId="2147483857"/>
              <ac:spMk id="2" creationId="{E9990496-661D-3AB4-1F2C-C3E93826230B}"/>
            </ac:spMkLst>
          </pc:spChg>
        </pc:sldLayoutChg>
      </pc:sldMasterChg>
      <pc:sldMasterChg chg="modSldLayout">
        <pc:chgData name="Delhomme, Lucie" userId="b4dffc40-4e9a-4ca1-8742-930a73887da7" providerId="ADAL" clId="{DE3C4673-13D2-426C-8E3D-489EA86A78D1}" dt="2024-04-19T14:37:35.695" v="3098"/>
        <pc:sldMasterMkLst>
          <pc:docMk/>
          <pc:sldMasterMk cId="1577555913" sldId="2147483864"/>
        </pc:sldMasterMkLst>
        <pc:sldLayoutChg chg="addSp">
          <pc:chgData name="Delhomme, Lucie" userId="b4dffc40-4e9a-4ca1-8742-930a73887da7" providerId="ADAL" clId="{DE3C4673-13D2-426C-8E3D-489EA86A78D1}" dt="2024-04-19T14:37:35.695" v="3098"/>
          <pc:sldLayoutMkLst>
            <pc:docMk/>
            <pc:sldMasterMk cId="1577555913" sldId="2147483864"/>
            <pc:sldLayoutMk cId="1650574681" sldId="2147483866"/>
          </pc:sldLayoutMkLst>
          <pc:spChg chg="add">
            <ac:chgData name="Delhomme, Lucie" userId="b4dffc40-4e9a-4ca1-8742-930a73887da7" providerId="ADAL" clId="{DE3C4673-13D2-426C-8E3D-489EA86A78D1}" dt="2024-04-19T14:37:35.695" v="3098"/>
            <ac:spMkLst>
              <pc:docMk/>
              <pc:sldMasterMk cId="1577555913" sldId="2147483864"/>
              <pc:sldLayoutMk cId="1650574681" sldId="2147483866"/>
              <ac:spMk id="7" creationId="{F698B2EA-59A0-9C83-6394-1452C480D5F5}"/>
            </ac:spMkLst>
          </pc:spChg>
        </pc:sldLayoutChg>
        <pc:sldLayoutChg chg="addSp">
          <pc:chgData name="Delhomme, Lucie" userId="b4dffc40-4e9a-4ca1-8742-930a73887da7" providerId="ADAL" clId="{DE3C4673-13D2-426C-8E3D-489EA86A78D1}" dt="2024-04-19T14:37:35.695" v="3098"/>
          <pc:sldLayoutMkLst>
            <pc:docMk/>
            <pc:sldMasterMk cId="1577555913" sldId="2147483864"/>
            <pc:sldLayoutMk cId="106790187" sldId="2147483868"/>
          </pc:sldLayoutMkLst>
          <pc:spChg chg="add">
            <ac:chgData name="Delhomme, Lucie" userId="b4dffc40-4e9a-4ca1-8742-930a73887da7" providerId="ADAL" clId="{DE3C4673-13D2-426C-8E3D-489EA86A78D1}" dt="2024-04-19T14:37:35.695" v="3098"/>
            <ac:spMkLst>
              <pc:docMk/>
              <pc:sldMasterMk cId="1577555913" sldId="2147483864"/>
              <pc:sldLayoutMk cId="106790187" sldId="2147483868"/>
              <ac:spMk id="8" creationId="{1277D6D1-FEDB-EEFF-DB56-9DC03FE9F6E6}"/>
            </ac:spMkLst>
          </pc:spChg>
        </pc:sldLayoutChg>
        <pc:sldLayoutChg chg="addSp">
          <pc:chgData name="Delhomme, Lucie" userId="b4dffc40-4e9a-4ca1-8742-930a73887da7" providerId="ADAL" clId="{DE3C4673-13D2-426C-8E3D-489EA86A78D1}" dt="2024-04-19T14:37:35.695" v="3098"/>
          <pc:sldLayoutMkLst>
            <pc:docMk/>
            <pc:sldMasterMk cId="1577555913" sldId="2147483864"/>
            <pc:sldLayoutMk cId="1869777213" sldId="2147483869"/>
          </pc:sldLayoutMkLst>
          <pc:spChg chg="add">
            <ac:chgData name="Delhomme, Lucie" userId="b4dffc40-4e9a-4ca1-8742-930a73887da7" providerId="ADAL" clId="{DE3C4673-13D2-426C-8E3D-489EA86A78D1}" dt="2024-04-19T14:37:35.695" v="3098"/>
            <ac:spMkLst>
              <pc:docMk/>
              <pc:sldMasterMk cId="1577555913" sldId="2147483864"/>
              <pc:sldLayoutMk cId="1869777213" sldId="2147483869"/>
              <ac:spMk id="10" creationId="{5D981AA3-BC0E-3230-B436-058C764C95EC}"/>
            </ac:spMkLst>
          </pc:spChg>
        </pc:sldLayoutChg>
      </pc:sldMasterChg>
      <pc:sldMasterChg chg="modSldLayout">
        <pc:chgData name="Delhomme, Lucie" userId="b4dffc40-4e9a-4ca1-8742-930a73887da7" providerId="ADAL" clId="{DE3C4673-13D2-426C-8E3D-489EA86A78D1}" dt="2024-04-19T14:37:57.499" v="3121"/>
        <pc:sldMasterMkLst>
          <pc:docMk/>
          <pc:sldMasterMk cId="2590373429" sldId="2147483882"/>
        </pc:sldMasterMkLst>
        <pc:sldLayoutChg chg="addSp">
          <pc:chgData name="Delhomme, Lucie" userId="b4dffc40-4e9a-4ca1-8742-930a73887da7" providerId="ADAL" clId="{DE3C4673-13D2-426C-8E3D-489EA86A78D1}" dt="2024-04-19T14:37:57.499" v="3121"/>
          <pc:sldLayoutMkLst>
            <pc:docMk/>
            <pc:sldMasterMk cId="2590373429" sldId="2147483882"/>
            <pc:sldLayoutMk cId="194063872" sldId="2147483884"/>
          </pc:sldLayoutMkLst>
          <pc:spChg chg="add">
            <ac:chgData name="Delhomme, Lucie" userId="b4dffc40-4e9a-4ca1-8742-930a73887da7" providerId="ADAL" clId="{DE3C4673-13D2-426C-8E3D-489EA86A78D1}" dt="2024-04-19T14:37:57.499" v="3121"/>
            <ac:spMkLst>
              <pc:docMk/>
              <pc:sldMasterMk cId="2590373429" sldId="2147483882"/>
              <pc:sldLayoutMk cId="194063872" sldId="2147483884"/>
              <ac:spMk id="7" creationId="{9651B999-38AD-EB90-D1C3-2DD919D8D333}"/>
            </ac:spMkLst>
          </pc:spChg>
        </pc:sldLayoutChg>
        <pc:sldLayoutChg chg="addSp">
          <pc:chgData name="Delhomme, Lucie" userId="b4dffc40-4e9a-4ca1-8742-930a73887da7" providerId="ADAL" clId="{DE3C4673-13D2-426C-8E3D-489EA86A78D1}" dt="2024-04-19T14:37:57.499" v="3121"/>
          <pc:sldLayoutMkLst>
            <pc:docMk/>
            <pc:sldMasterMk cId="2590373429" sldId="2147483882"/>
            <pc:sldLayoutMk cId="2724367501" sldId="2147483886"/>
          </pc:sldLayoutMkLst>
          <pc:spChg chg="add">
            <ac:chgData name="Delhomme, Lucie" userId="b4dffc40-4e9a-4ca1-8742-930a73887da7" providerId="ADAL" clId="{DE3C4673-13D2-426C-8E3D-489EA86A78D1}" dt="2024-04-19T14:37:57.499" v="3121"/>
            <ac:spMkLst>
              <pc:docMk/>
              <pc:sldMasterMk cId="2590373429" sldId="2147483882"/>
              <pc:sldLayoutMk cId="2724367501" sldId="2147483886"/>
              <ac:spMk id="8" creationId="{5E1F819E-E1B3-908C-19D0-F955798D0D09}"/>
            </ac:spMkLst>
          </pc:spChg>
        </pc:sldLayoutChg>
        <pc:sldLayoutChg chg="addSp">
          <pc:chgData name="Delhomme, Lucie" userId="b4dffc40-4e9a-4ca1-8742-930a73887da7" providerId="ADAL" clId="{DE3C4673-13D2-426C-8E3D-489EA86A78D1}" dt="2024-04-19T14:37:57.499" v="3121"/>
          <pc:sldLayoutMkLst>
            <pc:docMk/>
            <pc:sldMasterMk cId="2590373429" sldId="2147483882"/>
            <pc:sldLayoutMk cId="2596230757" sldId="2147483887"/>
          </pc:sldLayoutMkLst>
          <pc:spChg chg="add">
            <ac:chgData name="Delhomme, Lucie" userId="b4dffc40-4e9a-4ca1-8742-930a73887da7" providerId="ADAL" clId="{DE3C4673-13D2-426C-8E3D-489EA86A78D1}" dt="2024-04-19T14:37:57.499" v="3121"/>
            <ac:spMkLst>
              <pc:docMk/>
              <pc:sldMasterMk cId="2590373429" sldId="2147483882"/>
              <pc:sldLayoutMk cId="2596230757" sldId="2147483887"/>
              <ac:spMk id="10" creationId="{7D8050A0-CBF2-402A-829A-DA4E3B75F44D}"/>
            </ac:spMkLst>
          </pc:spChg>
        </pc:sldLayoutChg>
      </pc:sldMasterChg>
    </pc:docChg>
  </pc:docChgLst>
  <pc:docChgLst>
    <pc:chgData name="Cynthia BEAUCHEMIN" userId="f4412f13-1fa5-4c60-819c-c1b9d2748127" providerId="ADAL" clId="{BC6B8E1E-BB79-48F0-85A6-21E2D98B6A1B}"/>
    <pc:docChg chg="">
      <pc:chgData name="Cynthia BEAUCHEMIN" userId="f4412f13-1fa5-4c60-819c-c1b9d2748127" providerId="ADAL" clId="{BC6B8E1E-BB79-48F0-85A6-21E2D98B6A1B}" dt="2023-12-07T16:38:20.988" v="0" actId="2056"/>
      <pc:docMkLst>
        <pc:docMk/>
      </pc:docMkLst>
      <pc:sldChg chg="modCm">
        <pc:chgData name="Cynthia BEAUCHEMIN" userId="f4412f13-1fa5-4c60-819c-c1b9d2748127" providerId="ADAL" clId="{BC6B8E1E-BB79-48F0-85A6-21E2D98B6A1B}" dt="2023-12-07T16:38:20.988" v="0" actId="2056"/>
        <pc:sldMkLst>
          <pc:docMk/>
          <pc:sldMk cId="3963538525" sldId="294"/>
        </pc:sldMkLst>
        <pc:extLst>
          <p:ext xmlns:p="http://schemas.openxmlformats.org/presentationml/2006/main" uri="{D6D511B9-2390-475A-947B-AFAB55BFBCF1}">
            <pc226:cmChg xmlns:pc226="http://schemas.microsoft.com/office/powerpoint/2022/06/main/command" chg="mod">
              <pc226:chgData name="Cynthia BEAUCHEMIN" userId="f4412f13-1fa5-4c60-819c-c1b9d2748127" providerId="ADAL" clId="{BC6B8E1E-BB79-48F0-85A6-21E2D98B6A1B}" dt="2023-12-07T16:38:20.988" v="0" actId="2056"/>
              <pc2:cmMkLst xmlns:pc2="http://schemas.microsoft.com/office/powerpoint/2019/9/main/command">
                <pc:docMk/>
                <pc:sldMk cId="3963538525" sldId="294"/>
                <pc2:cmMk id="{7B78481A-2366-4D71-B329-1BD7F8A3B839}"/>
              </pc2:cmMkLst>
            </pc226:cmChg>
            <pc226:cmChg xmlns:pc226="http://schemas.microsoft.com/office/powerpoint/2022/06/main/command" chg="mod">
              <pc226:chgData name="Cynthia BEAUCHEMIN" userId="f4412f13-1fa5-4c60-819c-c1b9d2748127" providerId="ADAL" clId="{BC6B8E1E-BB79-48F0-85A6-21E2D98B6A1B}" dt="2023-12-07T16:38:20.988" v="0" actId="2056"/>
              <pc2:cmMkLst xmlns:pc2="http://schemas.microsoft.com/office/powerpoint/2019/9/main/command">
                <pc:docMk/>
                <pc:sldMk cId="3963538525" sldId="294"/>
                <pc2:cmMk id="{A34CDDDB-7226-479D-9A38-E43068E0FBBD}"/>
              </pc2:cmMkLst>
            </pc226:cmChg>
          </p:ext>
        </pc:extLst>
      </pc:sldChg>
    </pc:docChg>
  </pc:docChgLst>
  <pc:docChgLst>
    <pc:chgData name="Guilbault, Marco" userId="S::marco.guilbault@fedecegeps.qc.ca::b3fe3b7f-23a3-4b05-9bd8-db34b0d2ff12" providerId="AD" clId="Web-{54F00ACA-6436-B005-6D6F-0A0CB9FB105E}"/>
    <pc:docChg chg="mod">
      <pc:chgData name="Guilbault, Marco" userId="S::marco.guilbault@fedecegeps.qc.ca::b3fe3b7f-23a3-4b05-9bd8-db34b0d2ff12" providerId="AD" clId="Web-{54F00ACA-6436-B005-6D6F-0A0CB9FB105E}" dt="2023-12-07T20:56:07.288" v="1"/>
      <pc:docMkLst>
        <pc:docMk/>
      </pc:docMkLst>
      <pc:sldChg chg="addCm">
        <pc:chgData name="Guilbault, Marco" userId="S::marco.guilbault@fedecegeps.qc.ca::b3fe3b7f-23a3-4b05-9bd8-db34b0d2ff12" providerId="AD" clId="Web-{54F00ACA-6436-B005-6D6F-0A0CB9FB105E}" dt="2023-12-07T20:56:07.288" v="1"/>
        <pc:sldMkLst>
          <pc:docMk/>
          <pc:sldMk cId="1654680640" sldId="275"/>
        </pc:sldMkLst>
        <pc:extLst>
          <p:ext xmlns:p="http://schemas.openxmlformats.org/presentationml/2006/main" uri="{D6D511B9-2390-475A-947B-AFAB55BFBCF1}">
            <pc226:cmChg xmlns:pc226="http://schemas.microsoft.com/office/powerpoint/2022/06/main/command" chg="add">
              <pc226:chgData name="Guilbault, Marco" userId="S::marco.guilbault@fedecegeps.qc.ca::b3fe3b7f-23a3-4b05-9bd8-db34b0d2ff12" providerId="AD" clId="Web-{54F00ACA-6436-B005-6D6F-0A0CB9FB105E}" dt="2023-12-07T20:56:07.288" v="1"/>
              <pc2:cmMkLst xmlns:pc2="http://schemas.microsoft.com/office/powerpoint/2019/9/main/command">
                <pc:docMk/>
                <pc:sldMk cId="1654680640" sldId="275"/>
                <pc2:cmMk id="{5218CC23-F930-49ED-8252-F736960F0F7D}"/>
              </pc2:cmMkLst>
            </pc226:cmChg>
          </p:ext>
        </pc:extLst>
      </pc:sldChg>
    </pc:docChg>
  </pc:docChgLst>
  <pc:docChgLst>
    <pc:chgData name="Edouard MORRISSETTE" userId="S::emorrissette_cstj.qc.ca#ext#@fedcegeps.onmicrosoft.com::d3fcb3cc-7c19-46b1-aefa-6d1d0b991193" providerId="AD" clId="Web-{71B0C907-6C1C-5B4E-7D83-63D07C6794D8}"/>
    <pc:docChg chg="sldOrd">
      <pc:chgData name="Edouard MORRISSETTE" userId="S::emorrissette_cstj.qc.ca#ext#@fedcegeps.onmicrosoft.com::d3fcb3cc-7c19-46b1-aefa-6d1d0b991193" providerId="AD" clId="Web-{71B0C907-6C1C-5B4E-7D83-63D07C6794D8}" dt="2023-12-07T16:39:18.028" v="0"/>
      <pc:docMkLst>
        <pc:docMk/>
      </pc:docMkLst>
      <pc:sldChg chg="ord">
        <pc:chgData name="Edouard MORRISSETTE" userId="S::emorrissette_cstj.qc.ca#ext#@fedcegeps.onmicrosoft.com::d3fcb3cc-7c19-46b1-aefa-6d1d0b991193" providerId="AD" clId="Web-{71B0C907-6C1C-5B4E-7D83-63D07C6794D8}" dt="2023-12-07T16:39:18.028" v="0"/>
        <pc:sldMkLst>
          <pc:docMk/>
          <pc:sldMk cId="3861590226" sldId="287"/>
        </pc:sldMkLst>
      </pc:sldChg>
    </pc:docChg>
  </pc:docChgLst>
  <pc:docChgLst>
    <pc:chgData name="Jordan Glass" userId="9ccbb59f-3ca3-4fa7-a257-517c50eec870" providerId="ADAL" clId="{DD4F6529-D241-433F-ACBC-5417B9C7825D}"/>
    <pc:docChg chg="">
      <pc:chgData name="Jordan Glass" userId="9ccbb59f-3ca3-4fa7-a257-517c50eec870" providerId="ADAL" clId="{DD4F6529-D241-433F-ACBC-5417B9C7825D}" dt="2023-12-07T16:39:19.209" v="0" actId="2056"/>
      <pc:docMkLst>
        <pc:docMk/>
      </pc:docMkLst>
      <pc:sldChg chg="modCm">
        <pc:chgData name="Jordan Glass" userId="9ccbb59f-3ca3-4fa7-a257-517c50eec870" providerId="ADAL" clId="{DD4F6529-D241-433F-ACBC-5417B9C7825D}" dt="2023-12-07T16:39:19.209" v="0" actId="2056"/>
        <pc:sldMkLst>
          <pc:docMk/>
          <pc:sldMk cId="3963538525" sldId="294"/>
        </pc:sldMkLst>
        <pc:extLst>
          <p:ext xmlns:p="http://schemas.openxmlformats.org/presentationml/2006/main" uri="{D6D511B9-2390-475A-947B-AFAB55BFBCF1}">
            <pc226:cmChg xmlns:pc226="http://schemas.microsoft.com/office/powerpoint/2022/06/main/command" chg="mod">
              <pc226:chgData name="Jordan Glass" userId="9ccbb59f-3ca3-4fa7-a257-517c50eec870" providerId="ADAL" clId="{DD4F6529-D241-433F-ACBC-5417B9C7825D}" dt="2023-12-07T16:39:19.209" v="0" actId="2056"/>
              <pc2:cmMkLst xmlns:pc2="http://schemas.microsoft.com/office/powerpoint/2019/9/main/command">
                <pc:docMk/>
                <pc:sldMk cId="3963538525" sldId="294"/>
                <pc2:cmMk id="{7B78481A-2366-4D71-B329-1BD7F8A3B839}"/>
              </pc2:cmMkLst>
            </pc226:cmChg>
            <pc226:cmChg xmlns:pc226="http://schemas.microsoft.com/office/powerpoint/2022/06/main/command" chg="mod">
              <pc226:chgData name="Jordan Glass" userId="9ccbb59f-3ca3-4fa7-a257-517c50eec870" providerId="ADAL" clId="{DD4F6529-D241-433F-ACBC-5417B9C7825D}" dt="2023-12-07T16:39:19.209" v="0" actId="2056"/>
              <pc2:cmMkLst xmlns:pc2="http://schemas.microsoft.com/office/powerpoint/2019/9/main/command">
                <pc:docMk/>
                <pc:sldMk cId="3963538525" sldId="294"/>
                <pc2:cmMk id="{A34CDDDB-7226-479D-9A38-E43068E0FBBD}"/>
              </pc2:cmMkLst>
            </pc226:cmChg>
          </p:ext>
        </pc:extLst>
      </pc:sldChg>
    </pc:docChg>
  </pc:docChgLst>
  <pc:docChgLst>
    <pc:chgData name="Jordan Glass" userId="S::jglass_crcmail.net#ext#@fedcegeps.onmicrosoft.com::35c0fbb6-c2b9-470a-8649-ecd9f6450520" providerId="AD" clId="Web-{161A0DE6-4928-426C-9E12-179D625CE319}"/>
    <pc:docChg chg="">
      <pc:chgData name="Jordan Glass" userId="S::jglass_crcmail.net#ext#@fedcegeps.onmicrosoft.com::35c0fbb6-c2b9-470a-8649-ecd9f6450520" providerId="AD" clId="Web-{161A0DE6-4928-426C-9E12-179D625CE319}" dt="2024-01-03T18:31:33.889" v="0"/>
      <pc:docMkLst>
        <pc:docMk/>
      </pc:docMkLst>
      <pc:sldChg chg="addCm">
        <pc:chgData name="Jordan Glass" userId="S::jglass_crcmail.net#ext#@fedcegeps.onmicrosoft.com::35c0fbb6-c2b9-470a-8649-ecd9f6450520" providerId="AD" clId="Web-{161A0DE6-4928-426C-9E12-179D625CE319}" dt="2024-01-03T18:31:33.889" v="0"/>
        <pc:sldMkLst>
          <pc:docMk/>
          <pc:sldMk cId="2380766369" sldId="305"/>
        </pc:sldMkLst>
        <pc:extLst>
          <p:ext xmlns:p="http://schemas.openxmlformats.org/presentationml/2006/main" uri="{D6D511B9-2390-475A-947B-AFAB55BFBCF1}">
            <pc226:cmChg xmlns:pc226="http://schemas.microsoft.com/office/powerpoint/2022/06/main/command" chg="add">
              <pc226:chgData name="Jordan Glass" userId="S::jglass_crcmail.net#ext#@fedcegeps.onmicrosoft.com::35c0fbb6-c2b9-470a-8649-ecd9f6450520" providerId="AD" clId="Web-{161A0DE6-4928-426C-9E12-179D625CE319}" dt="2024-01-03T18:31:33.889" v="0"/>
              <pc2:cmMkLst xmlns:pc2="http://schemas.microsoft.com/office/powerpoint/2019/9/main/command">
                <pc:docMk/>
                <pc:sldMk cId="2380766369" sldId="305"/>
                <pc2:cmMk id="{BBE4C631-A88E-4E09-9ADF-2026E9BA2E51}"/>
              </pc2:cmMkLst>
            </pc226:cmChg>
          </p:ext>
        </pc:extLst>
      </pc:sldChg>
    </pc:docChg>
  </pc:docChgLst>
  <pc:docChgLst>
    <pc:chgData name="Bouchet, Jessica" userId="S::jessica.bouchet@fedecegeps.qc.ca::1d7596bf-2baf-47c6-ab24-fd89c6b4e892" providerId="AD" clId="Web-{3A8BCA3A-CEE8-2D98-33F4-7EF515FC26FC}"/>
    <pc:docChg chg="modSld">
      <pc:chgData name="Bouchet, Jessica" userId="S::jessica.bouchet@fedecegeps.qc.ca::1d7596bf-2baf-47c6-ab24-fd89c6b4e892" providerId="AD" clId="Web-{3A8BCA3A-CEE8-2D98-33F4-7EF515FC26FC}" dt="2024-05-06T14:59:20.109" v="0" actId="20577"/>
      <pc:docMkLst>
        <pc:docMk/>
      </pc:docMkLst>
      <pc:sldChg chg="modSp">
        <pc:chgData name="Bouchet, Jessica" userId="S::jessica.bouchet@fedecegeps.qc.ca::1d7596bf-2baf-47c6-ab24-fd89c6b4e892" providerId="AD" clId="Web-{3A8BCA3A-CEE8-2D98-33F4-7EF515FC26FC}" dt="2024-05-06T14:59:20.109" v="0" actId="20577"/>
        <pc:sldMkLst>
          <pc:docMk/>
          <pc:sldMk cId="1891803456" sldId="324"/>
        </pc:sldMkLst>
        <pc:spChg chg="mod">
          <ac:chgData name="Bouchet, Jessica" userId="S::jessica.bouchet@fedecegeps.qc.ca::1d7596bf-2baf-47c6-ab24-fd89c6b4e892" providerId="AD" clId="Web-{3A8BCA3A-CEE8-2D98-33F4-7EF515FC26FC}" dt="2024-05-06T14:59:20.109" v="0" actId="20577"/>
          <ac:spMkLst>
            <pc:docMk/>
            <pc:sldMk cId="1891803456" sldId="324"/>
            <ac:spMk id="3" creationId="{6BF66DB8-37A7-4324-5F15-39792712571E}"/>
          </ac:spMkLst>
        </pc:spChg>
      </pc:sldChg>
    </pc:docChg>
  </pc:docChgLst>
  <pc:docChgLst>
    <pc:chgData name="Guilbault, Marco" userId="S::marco.guilbault@fedecegeps.qc.ca::b3fe3b7f-23a3-4b05-9bd8-db34b0d2ff12" providerId="AD" clId="Web-{56ECCBC3-125C-680E-F6CA-94C8CCFE8443}"/>
    <pc:docChg chg="modSld">
      <pc:chgData name="Guilbault, Marco" userId="S::marco.guilbault@fedecegeps.qc.ca::b3fe3b7f-23a3-4b05-9bd8-db34b0d2ff12" providerId="AD" clId="Web-{56ECCBC3-125C-680E-F6CA-94C8CCFE8443}" dt="2024-05-09T12:50:56.835" v="4" actId="20577"/>
      <pc:docMkLst>
        <pc:docMk/>
      </pc:docMkLst>
      <pc:sldChg chg="modSp">
        <pc:chgData name="Guilbault, Marco" userId="S::marco.guilbault@fedecegeps.qc.ca::b3fe3b7f-23a3-4b05-9bd8-db34b0d2ff12" providerId="AD" clId="Web-{56ECCBC3-125C-680E-F6CA-94C8CCFE8443}" dt="2024-05-09T12:50:56.835" v="4" actId="20577"/>
        <pc:sldMkLst>
          <pc:docMk/>
          <pc:sldMk cId="3003444840" sldId="274"/>
        </pc:sldMkLst>
        <pc:graphicFrameChg chg="modGraphic">
          <ac:chgData name="Guilbault, Marco" userId="S::marco.guilbault@fedecegeps.qc.ca::b3fe3b7f-23a3-4b05-9bd8-db34b0d2ff12" providerId="AD" clId="Web-{56ECCBC3-125C-680E-F6CA-94C8CCFE8443}" dt="2024-05-09T12:50:56.835" v="4" actId="20577"/>
          <ac:graphicFrameMkLst>
            <pc:docMk/>
            <pc:sldMk cId="3003444840" sldId="274"/>
            <ac:graphicFrameMk id="5" creationId="{A581C70B-C046-4C03-A895-6299800BDC02}"/>
          </ac:graphicFrameMkLst>
        </pc:graphicFrameChg>
      </pc:sldChg>
    </pc:docChg>
  </pc:docChgLst>
  <pc:docChgLst>
    <pc:chgData name="Delhomme, Lucie" userId="S::lucie.delhomme@fedecegeps.qc.ca::b4dffc40-4e9a-4ca1-8742-930a73887da7" providerId="AD" clId="Web-{FE9981A5-D125-65B8-5205-53DD6C11A5DF}"/>
    <pc:docChg chg="sldOrd">
      <pc:chgData name="Delhomme, Lucie" userId="S::lucie.delhomme@fedecegeps.qc.ca::b4dffc40-4e9a-4ca1-8742-930a73887da7" providerId="AD" clId="Web-{FE9981A5-D125-65B8-5205-53DD6C11A5DF}" dt="2023-12-11T15:27:56.939" v="0"/>
      <pc:docMkLst>
        <pc:docMk/>
      </pc:docMkLst>
      <pc:sldChg chg="ord">
        <pc:chgData name="Delhomme, Lucie" userId="S::lucie.delhomme@fedecegeps.qc.ca::b4dffc40-4e9a-4ca1-8742-930a73887da7" providerId="AD" clId="Web-{FE9981A5-D125-65B8-5205-53DD6C11A5DF}" dt="2023-12-11T15:27:56.939" v="0"/>
        <pc:sldMkLst>
          <pc:docMk/>
          <pc:sldMk cId="3968725367" sldId="310"/>
        </pc:sldMkLst>
      </pc:sldChg>
    </pc:docChg>
  </pc:docChgLst>
  <pc:docChgLst>
    <pc:chgData name="Delhomme, Lucie" userId="S::lucie.delhomme@fedecegeps.qc.ca::b4dffc40-4e9a-4ca1-8742-930a73887da7" providerId="AD" clId="Web-{61B9F912-3461-A429-6A7B-F48C1E970E65}"/>
    <pc:docChg chg="mod modSld">
      <pc:chgData name="Delhomme, Lucie" userId="S::lucie.delhomme@fedecegeps.qc.ca::b4dffc40-4e9a-4ca1-8742-930a73887da7" providerId="AD" clId="Web-{61B9F912-3461-A429-6A7B-F48C1E970E65}" dt="2023-12-07T16:28:33.360" v="5" actId="20577"/>
      <pc:docMkLst>
        <pc:docMk/>
      </pc:docMkLst>
      <pc:sldChg chg="modCm">
        <pc:chgData name="Delhomme, Lucie" userId="S::lucie.delhomme@fedecegeps.qc.ca::b4dffc40-4e9a-4ca1-8742-930a73887da7" providerId="AD" clId="Web-{61B9F912-3461-A429-6A7B-F48C1E970E65}" dt="2023-12-07T15:21:37.884" v="1"/>
        <pc:sldMkLst>
          <pc:docMk/>
          <pc:sldMk cId="3922898713" sldId="258"/>
        </pc:sldMkLst>
        <pc:extLst>
          <p:ext xmlns:p="http://schemas.openxmlformats.org/presentationml/2006/main" uri="{D6D511B9-2390-475A-947B-AFAB55BFBCF1}">
            <pc226:cmChg xmlns:pc226="http://schemas.microsoft.com/office/powerpoint/2022/06/main/command" chg="">
              <pc226:chgData name="Delhomme, Lucie" userId="S::lucie.delhomme@fedecegeps.qc.ca::b4dffc40-4e9a-4ca1-8742-930a73887da7" providerId="AD" clId="Web-{61B9F912-3461-A429-6A7B-F48C1E970E65}" dt="2023-12-07T15:21:37.884" v="1"/>
              <pc2:cmMkLst xmlns:pc2="http://schemas.microsoft.com/office/powerpoint/2019/9/main/command">
                <pc:docMk/>
                <pc:sldMk cId="3922898713" sldId="258"/>
                <pc2:cmMk id="{97346F1A-1872-4B3C-AA9F-25314E354446}"/>
              </pc2:cmMkLst>
              <pc226:cmRplyChg chg="add">
                <pc226:chgData name="Delhomme, Lucie" userId="S::lucie.delhomme@fedecegeps.qc.ca::b4dffc40-4e9a-4ca1-8742-930a73887da7" providerId="AD" clId="Web-{61B9F912-3461-A429-6A7B-F48C1E970E65}" dt="2023-12-07T15:21:37.884" v="1"/>
                <pc2:cmRplyMkLst xmlns:pc2="http://schemas.microsoft.com/office/powerpoint/2019/9/main/command">
                  <pc:docMk/>
                  <pc:sldMk cId="3922898713" sldId="258"/>
                  <pc2:cmMk id="{97346F1A-1872-4B3C-AA9F-25314E354446}"/>
                  <pc2:cmRplyMk id="{C2B4D82A-4F39-4504-876C-CDAC7B90122C}"/>
                </pc2:cmRplyMkLst>
              </pc226:cmRplyChg>
            </pc226:cmChg>
          </p:ext>
        </pc:extLst>
      </pc:sldChg>
      <pc:sldChg chg="modSp modCm">
        <pc:chgData name="Delhomme, Lucie" userId="S::lucie.delhomme@fedecegeps.qc.ca::b4dffc40-4e9a-4ca1-8742-930a73887da7" providerId="AD" clId="Web-{61B9F912-3461-A429-6A7B-F48C1E970E65}" dt="2023-12-07T16:28:33.360" v="5" actId="20577"/>
        <pc:sldMkLst>
          <pc:docMk/>
          <pc:sldMk cId="712658382" sldId="295"/>
        </pc:sldMkLst>
        <pc:spChg chg="mod">
          <ac:chgData name="Delhomme, Lucie" userId="S::lucie.delhomme@fedecegeps.qc.ca::b4dffc40-4e9a-4ca1-8742-930a73887da7" providerId="AD" clId="Web-{61B9F912-3461-A429-6A7B-F48C1E970E65}" dt="2023-12-07T16:28:33.360" v="5" actId="20577"/>
          <ac:spMkLst>
            <pc:docMk/>
            <pc:sldMk cId="712658382" sldId="295"/>
            <ac:spMk id="2" creationId="{06CDEC5D-6C64-4275-96F9-6EFCD3D713B6}"/>
          </ac:spMkLst>
        </pc:spChg>
        <pc:extLst>
          <p:ext xmlns:p="http://schemas.openxmlformats.org/presentationml/2006/main" uri="{D6D511B9-2390-475A-947B-AFAB55BFBCF1}">
            <pc226:cmChg xmlns:pc226="http://schemas.microsoft.com/office/powerpoint/2022/06/main/command" chg="mod">
              <pc226:chgData name="Delhomme, Lucie" userId="S::lucie.delhomme@fedecegeps.qc.ca::b4dffc40-4e9a-4ca1-8742-930a73887da7" providerId="AD" clId="Web-{61B9F912-3461-A429-6A7B-F48C1E970E65}" dt="2023-12-07T16:28:33.360" v="5" actId="20577"/>
              <pc2:cmMkLst xmlns:pc2="http://schemas.microsoft.com/office/powerpoint/2019/9/main/command">
                <pc:docMk/>
                <pc:sldMk cId="712658382" sldId="295"/>
                <pc2:cmMk id="{EACDDAD8-BDB8-4422-924D-DFBA64B74020}"/>
              </pc2:cmMkLst>
            </pc226:cmChg>
          </p:ext>
        </pc:extLst>
      </pc:sldChg>
      <pc:sldChg chg="addCm">
        <pc:chgData name="Delhomme, Lucie" userId="S::lucie.delhomme@fedecegeps.qc.ca::b4dffc40-4e9a-4ca1-8742-930a73887da7" providerId="AD" clId="Web-{61B9F912-3461-A429-6A7B-F48C1E970E65}" dt="2023-12-07T15:47:31.849" v="3"/>
        <pc:sldMkLst>
          <pc:docMk/>
          <pc:sldMk cId="3495322398" sldId="323"/>
        </pc:sldMkLst>
        <pc:extLst>
          <p:ext xmlns:p="http://schemas.openxmlformats.org/presentationml/2006/main" uri="{D6D511B9-2390-475A-947B-AFAB55BFBCF1}">
            <pc226:cmChg xmlns:pc226="http://schemas.microsoft.com/office/powerpoint/2022/06/main/command" chg="add">
              <pc226:chgData name="Delhomme, Lucie" userId="S::lucie.delhomme@fedecegeps.qc.ca::b4dffc40-4e9a-4ca1-8742-930a73887da7" providerId="AD" clId="Web-{61B9F912-3461-A429-6A7B-F48C1E970E65}" dt="2023-12-07T15:47:31.849" v="3"/>
              <pc2:cmMkLst xmlns:pc2="http://schemas.microsoft.com/office/powerpoint/2019/9/main/command">
                <pc:docMk/>
                <pc:sldMk cId="3495322398" sldId="323"/>
                <pc2:cmMk id="{CF74C424-302C-4648-BB9C-E1328E515AC8}"/>
              </pc2:cmMkLst>
            </pc226:cmChg>
            <pc226:cmChg xmlns:pc226="http://schemas.microsoft.com/office/powerpoint/2022/06/main/command" chg="add">
              <pc226:chgData name="Delhomme, Lucie" userId="S::lucie.delhomme@fedecegeps.qc.ca::b4dffc40-4e9a-4ca1-8742-930a73887da7" providerId="AD" clId="Web-{61B9F912-3461-A429-6A7B-F48C1E970E65}" dt="2023-12-07T15:44:03.361" v="2"/>
              <pc2:cmMkLst xmlns:pc2="http://schemas.microsoft.com/office/powerpoint/2019/9/main/command">
                <pc:docMk/>
                <pc:sldMk cId="3495322398" sldId="323"/>
                <pc2:cmMk id="{002A9744-18C8-4790-8D8A-0A5E87C9C337}"/>
              </pc2:cmMkLst>
            </pc226:cmChg>
          </p:ext>
        </pc:extLst>
      </pc:sldChg>
      <pc:sldChg chg="addCm">
        <pc:chgData name="Delhomme, Lucie" userId="S::lucie.delhomme@fedecegeps.qc.ca::b4dffc40-4e9a-4ca1-8742-930a73887da7" providerId="AD" clId="Web-{61B9F912-3461-A429-6A7B-F48C1E970E65}" dt="2023-12-07T15:56:00.623" v="4"/>
        <pc:sldMkLst>
          <pc:docMk/>
          <pc:sldMk cId="1335107099" sldId="328"/>
        </pc:sldMkLst>
        <pc:extLst>
          <p:ext xmlns:p="http://schemas.openxmlformats.org/presentationml/2006/main" uri="{D6D511B9-2390-475A-947B-AFAB55BFBCF1}">
            <pc226:cmChg xmlns:pc226="http://schemas.microsoft.com/office/powerpoint/2022/06/main/command" chg="add">
              <pc226:chgData name="Delhomme, Lucie" userId="S::lucie.delhomme@fedecegeps.qc.ca::b4dffc40-4e9a-4ca1-8742-930a73887da7" providerId="AD" clId="Web-{61B9F912-3461-A429-6A7B-F48C1E970E65}" dt="2023-12-07T15:56:00.623" v="4"/>
              <pc2:cmMkLst xmlns:pc2="http://schemas.microsoft.com/office/powerpoint/2019/9/main/command">
                <pc:docMk/>
                <pc:sldMk cId="1335107099" sldId="328"/>
                <pc2:cmMk id="{7B3AFD90-F01D-4F7F-ABF0-AABCB4E04327}"/>
              </pc2:cmMkLst>
            </pc226:cmChg>
          </p:ext>
        </pc:extLst>
      </pc:sldChg>
    </pc:docChg>
  </pc:docChgLst>
  <pc:docChgLst>
    <pc:chgData name="Girard, Dominique" userId="49e1e783-0bb6-4a2c-a8eb-9bd8638d0d5c" providerId="ADAL" clId="{40534686-7EE8-4994-B2CB-0E38AAAF4104}"/>
    <pc:docChg chg="undo redo custSel addSld delSld modSld modSection">
      <pc:chgData name="Girard, Dominique" userId="49e1e783-0bb6-4a2c-a8eb-9bd8638d0d5c" providerId="ADAL" clId="{40534686-7EE8-4994-B2CB-0E38AAAF4104}" dt="2024-05-06T19:56:14.207" v="1495" actId="478"/>
      <pc:docMkLst>
        <pc:docMk/>
      </pc:docMkLst>
      <pc:sldChg chg="delSp modSp mod">
        <pc:chgData name="Girard, Dominique" userId="49e1e783-0bb6-4a2c-a8eb-9bd8638d0d5c" providerId="ADAL" clId="{40534686-7EE8-4994-B2CB-0E38AAAF4104}" dt="2024-05-06T19:56:14.207" v="1495" actId="478"/>
        <pc:sldMkLst>
          <pc:docMk/>
          <pc:sldMk cId="3665141791" sldId="257"/>
        </pc:sldMkLst>
        <pc:spChg chg="mod">
          <ac:chgData name="Girard, Dominique" userId="49e1e783-0bb6-4a2c-a8eb-9bd8638d0d5c" providerId="ADAL" clId="{40534686-7EE8-4994-B2CB-0E38AAAF4104}" dt="2024-05-06T19:55:58.768" v="1494" actId="20577"/>
          <ac:spMkLst>
            <pc:docMk/>
            <pc:sldMk cId="3665141791" sldId="257"/>
            <ac:spMk id="3" creationId="{7D0393E2-4015-47E1-8B81-CE505511D7B9}"/>
          </ac:spMkLst>
        </pc:spChg>
        <pc:spChg chg="del">
          <ac:chgData name="Girard, Dominique" userId="49e1e783-0bb6-4a2c-a8eb-9bd8638d0d5c" providerId="ADAL" clId="{40534686-7EE8-4994-B2CB-0E38AAAF4104}" dt="2024-05-06T19:56:14.207" v="1495" actId="478"/>
          <ac:spMkLst>
            <pc:docMk/>
            <pc:sldMk cId="3665141791" sldId="257"/>
            <ac:spMk id="5" creationId="{3B8C2952-96BC-4B85-9FC6-51BBE7B611E8}"/>
          </ac:spMkLst>
        </pc:spChg>
      </pc:sldChg>
      <pc:sldChg chg="modSp mod">
        <pc:chgData name="Girard, Dominique" userId="49e1e783-0bb6-4a2c-a8eb-9bd8638d0d5c" providerId="ADAL" clId="{40534686-7EE8-4994-B2CB-0E38AAAF4104}" dt="2024-05-06T19:55:45.468" v="1477" actId="20577"/>
        <pc:sldMkLst>
          <pc:docMk/>
          <pc:sldMk cId="4027886797" sldId="259"/>
        </pc:sldMkLst>
        <pc:spChg chg="mod">
          <ac:chgData name="Girard, Dominique" userId="49e1e783-0bb6-4a2c-a8eb-9bd8638d0d5c" providerId="ADAL" clId="{40534686-7EE8-4994-B2CB-0E38AAAF4104}" dt="2024-05-06T19:55:15.130" v="1461" actId="20577"/>
          <ac:spMkLst>
            <pc:docMk/>
            <pc:sldMk cId="4027886797" sldId="259"/>
            <ac:spMk id="3" creationId="{186FA5A4-A0C0-4236-85BE-8285CAB1A4C7}"/>
          </ac:spMkLst>
        </pc:spChg>
        <pc:spChg chg="mod">
          <ac:chgData name="Girard, Dominique" userId="49e1e783-0bb6-4a2c-a8eb-9bd8638d0d5c" providerId="ADAL" clId="{40534686-7EE8-4994-B2CB-0E38AAAF4104}" dt="2024-05-06T19:55:45.468" v="1477" actId="20577"/>
          <ac:spMkLst>
            <pc:docMk/>
            <pc:sldMk cId="4027886797" sldId="259"/>
            <ac:spMk id="6" creationId="{DCED5E8C-07E2-447B-AA4C-6A8370ABE277}"/>
          </ac:spMkLst>
        </pc:spChg>
      </pc:sldChg>
      <pc:sldChg chg="modSp mod">
        <pc:chgData name="Girard, Dominique" userId="49e1e783-0bb6-4a2c-a8eb-9bd8638d0d5c" providerId="ADAL" clId="{40534686-7EE8-4994-B2CB-0E38AAAF4104}" dt="2024-05-06T17:57:39.511" v="1197" actId="404"/>
        <pc:sldMkLst>
          <pc:docMk/>
          <pc:sldMk cId="4251184506" sldId="260"/>
        </pc:sldMkLst>
        <pc:spChg chg="mod">
          <ac:chgData name="Girard, Dominique" userId="49e1e783-0bb6-4a2c-a8eb-9bd8638d0d5c" providerId="ADAL" clId="{40534686-7EE8-4994-B2CB-0E38AAAF4104}" dt="2024-05-06T17:57:39.511" v="1197" actId="404"/>
          <ac:spMkLst>
            <pc:docMk/>
            <pc:sldMk cId="4251184506" sldId="260"/>
            <ac:spMk id="6" creationId="{07A3B90C-3545-402F-9C06-3930C8074A44}"/>
          </ac:spMkLst>
        </pc:spChg>
      </pc:sldChg>
      <pc:sldChg chg="modSp mod">
        <pc:chgData name="Girard, Dominique" userId="49e1e783-0bb6-4a2c-a8eb-9bd8638d0d5c" providerId="ADAL" clId="{40534686-7EE8-4994-B2CB-0E38AAAF4104}" dt="2024-04-29T19:16:45.543" v="252"/>
        <pc:sldMkLst>
          <pc:docMk/>
          <pc:sldMk cId="3742170053" sldId="261"/>
        </pc:sldMkLst>
        <pc:spChg chg="replST">
          <ac:chgData name="Girard, Dominique" userId="49e1e783-0bb6-4a2c-a8eb-9bd8638d0d5c" providerId="ADAL" clId="{40534686-7EE8-4994-B2CB-0E38AAAF4104}" dt="2024-04-29T19:16:45.531" v="250"/>
          <ac:spMkLst>
            <pc:docMk/>
            <pc:sldMk cId="3742170053" sldId="261"/>
            <ac:spMk id="4" creationId="{53898949-B6FF-4B26-B70D-F854781D629D}"/>
          </ac:spMkLst>
        </pc:spChg>
        <pc:spChg chg="replST">
          <ac:chgData name="Girard, Dominique" userId="49e1e783-0bb6-4a2c-a8eb-9bd8638d0d5c" providerId="ADAL" clId="{40534686-7EE8-4994-B2CB-0E38AAAF4104}" dt="2024-04-29T19:16:45.538" v="251"/>
          <ac:spMkLst>
            <pc:docMk/>
            <pc:sldMk cId="3742170053" sldId="261"/>
            <ac:spMk id="5" creationId="{40A768F4-D1C0-47C1-B9D4-B9E34F06CC83}"/>
          </ac:spMkLst>
        </pc:spChg>
        <pc:spChg chg="replST">
          <ac:chgData name="Girard, Dominique" userId="49e1e783-0bb6-4a2c-a8eb-9bd8638d0d5c" providerId="ADAL" clId="{40534686-7EE8-4994-B2CB-0E38AAAF4104}" dt="2024-04-29T19:16:45.543" v="252"/>
          <ac:spMkLst>
            <pc:docMk/>
            <pc:sldMk cId="3742170053" sldId="261"/>
            <ac:spMk id="10" creationId="{F8B3DBC0-C1AC-A84A-D51F-3ECCE4325AA3}"/>
          </ac:spMkLst>
        </pc:spChg>
      </pc:sldChg>
      <pc:sldChg chg="modSp mod addCm">
        <pc:chgData name="Girard, Dominique" userId="49e1e783-0bb6-4a2c-a8eb-9bd8638d0d5c" providerId="ADAL" clId="{40534686-7EE8-4994-B2CB-0E38AAAF4104}" dt="2024-04-29T19:05:21.851" v="145"/>
        <pc:sldMkLst>
          <pc:docMk/>
          <pc:sldMk cId="3765984029" sldId="264"/>
        </pc:sldMkLst>
        <pc:spChg chg="mod">
          <ac:chgData name="Girard, Dominique" userId="49e1e783-0bb6-4a2c-a8eb-9bd8638d0d5c" providerId="ADAL" clId="{40534686-7EE8-4994-B2CB-0E38AAAF4104}" dt="2024-04-29T19:04:58.230" v="144" actId="6549"/>
          <ac:spMkLst>
            <pc:docMk/>
            <pc:sldMk cId="3765984029" sldId="264"/>
            <ac:spMk id="3" creationId="{6C326FBC-DC63-4042-9554-47D184BFB0BA}"/>
          </ac:spMkLst>
        </pc:spChg>
        <pc:extLst>
          <p:ext xmlns:p="http://schemas.openxmlformats.org/presentationml/2006/main" uri="{D6D511B9-2390-475A-947B-AFAB55BFBCF1}">
            <pc226:cmChg xmlns:pc226="http://schemas.microsoft.com/office/powerpoint/2022/06/main/command" chg="add">
              <pc226:chgData name="Girard, Dominique" userId="49e1e783-0bb6-4a2c-a8eb-9bd8638d0d5c" providerId="ADAL" clId="{40534686-7EE8-4994-B2CB-0E38AAAF4104}" dt="2024-04-29T19:05:21.851" v="145"/>
              <pc2:cmMkLst xmlns:pc2="http://schemas.microsoft.com/office/powerpoint/2019/9/main/command">
                <pc:docMk/>
                <pc:sldMk cId="3765984029" sldId="264"/>
                <pc2:cmMk id="{A2BF90B8-42C4-4BE4-8404-0FCFAAC5B122}"/>
              </pc2:cmMkLst>
            </pc226:cmChg>
          </p:ext>
        </pc:extLst>
      </pc:sldChg>
      <pc:sldChg chg="modSp addCm">
        <pc:chgData name="Girard, Dominique" userId="49e1e783-0bb6-4a2c-a8eb-9bd8638d0d5c" providerId="ADAL" clId="{40534686-7EE8-4994-B2CB-0E38AAAF4104}" dt="2024-04-29T20:32:41.510" v="1108"/>
        <pc:sldMkLst>
          <pc:docMk/>
          <pc:sldMk cId="1225494689" sldId="265"/>
        </pc:sldMkLst>
        <pc:graphicFrameChg chg="mod">
          <ac:chgData name="Girard, Dominique" userId="49e1e783-0bb6-4a2c-a8eb-9bd8638d0d5c" providerId="ADAL" clId="{40534686-7EE8-4994-B2CB-0E38AAAF4104}" dt="2024-04-29T20:32:07.881" v="1107" actId="13926"/>
          <ac:graphicFrameMkLst>
            <pc:docMk/>
            <pc:sldMk cId="1225494689" sldId="265"/>
            <ac:graphicFrameMk id="5" creationId="{55DCC685-CA9C-423E-9838-42E3C183BA24}"/>
          </ac:graphicFrameMkLst>
        </pc:graphicFrameChg>
        <pc:extLst>
          <p:ext xmlns:p="http://schemas.openxmlformats.org/presentationml/2006/main" uri="{D6D511B9-2390-475A-947B-AFAB55BFBCF1}">
            <pc226:cmChg xmlns:pc226="http://schemas.microsoft.com/office/powerpoint/2022/06/main/command" chg="add">
              <pc226:chgData name="Girard, Dominique" userId="49e1e783-0bb6-4a2c-a8eb-9bd8638d0d5c" providerId="ADAL" clId="{40534686-7EE8-4994-B2CB-0E38AAAF4104}" dt="2024-04-29T20:32:41.510" v="1108"/>
              <pc2:cmMkLst xmlns:pc2="http://schemas.microsoft.com/office/powerpoint/2019/9/main/command">
                <pc:docMk/>
                <pc:sldMk cId="1225494689" sldId="265"/>
                <pc2:cmMk id="{AFAA8520-6D34-42B5-8DF8-8F63360C6AE0}"/>
              </pc2:cmMkLst>
            </pc226:cmChg>
            <pc226:cmChg xmlns:pc226="http://schemas.microsoft.com/office/powerpoint/2022/06/main/command" chg="add">
              <pc226:chgData name="Girard, Dominique" userId="49e1e783-0bb6-4a2c-a8eb-9bd8638d0d5c" providerId="ADAL" clId="{40534686-7EE8-4994-B2CB-0E38AAAF4104}" dt="2024-04-29T19:13:16.066" v="217"/>
              <pc2:cmMkLst xmlns:pc2="http://schemas.microsoft.com/office/powerpoint/2019/9/main/command">
                <pc:docMk/>
                <pc:sldMk cId="1225494689" sldId="265"/>
                <pc2:cmMk id="{A9441079-808B-4D25-988C-A84BC4B99411}"/>
              </pc2:cmMkLst>
            </pc226:cmChg>
          </p:ext>
        </pc:extLst>
      </pc:sldChg>
      <pc:sldChg chg="modSp mod">
        <pc:chgData name="Girard, Dominique" userId="49e1e783-0bb6-4a2c-a8eb-9bd8638d0d5c" providerId="ADAL" clId="{40534686-7EE8-4994-B2CB-0E38AAAF4104}" dt="2024-05-06T17:58:02.521" v="1199"/>
        <pc:sldMkLst>
          <pc:docMk/>
          <pc:sldMk cId="671675500" sldId="266"/>
        </pc:sldMkLst>
        <pc:spChg chg="mod">
          <ac:chgData name="Girard, Dominique" userId="49e1e783-0bb6-4a2c-a8eb-9bd8638d0d5c" providerId="ADAL" clId="{40534686-7EE8-4994-B2CB-0E38AAAF4104}" dt="2024-05-06T17:58:02.521" v="1199"/>
          <ac:spMkLst>
            <pc:docMk/>
            <pc:sldMk cId="671675500" sldId="266"/>
            <ac:spMk id="5" creationId="{9A9B9716-F11A-54AF-5381-E43803AD9D55}"/>
          </ac:spMkLst>
        </pc:spChg>
      </pc:sldChg>
      <pc:sldChg chg="modSp mod">
        <pc:chgData name="Girard, Dominique" userId="49e1e783-0bb6-4a2c-a8eb-9bd8638d0d5c" providerId="ADAL" clId="{40534686-7EE8-4994-B2CB-0E38AAAF4104}" dt="2024-04-29T20:01:09.285" v="1021" actId="1076"/>
        <pc:sldMkLst>
          <pc:docMk/>
          <pc:sldMk cId="3773587595" sldId="267"/>
        </pc:sldMkLst>
        <pc:spChg chg="mod">
          <ac:chgData name="Girard, Dominique" userId="49e1e783-0bb6-4a2c-a8eb-9bd8638d0d5c" providerId="ADAL" clId="{40534686-7EE8-4994-B2CB-0E38AAAF4104}" dt="2024-04-29T20:01:09.285" v="1021" actId="1076"/>
          <ac:spMkLst>
            <pc:docMk/>
            <pc:sldMk cId="3773587595" sldId="267"/>
            <ac:spMk id="2" creationId="{9FFAF548-FE9C-4383-A581-1D4A0CD67C1D}"/>
          </ac:spMkLst>
        </pc:spChg>
        <pc:graphicFrameChg chg="mod">
          <ac:chgData name="Girard, Dominique" userId="49e1e783-0bb6-4a2c-a8eb-9bd8638d0d5c" providerId="ADAL" clId="{40534686-7EE8-4994-B2CB-0E38AAAF4104}" dt="2024-04-29T20:00:42.258" v="1018" actId="14100"/>
          <ac:graphicFrameMkLst>
            <pc:docMk/>
            <pc:sldMk cId="3773587595" sldId="267"/>
            <ac:graphicFrameMk id="5" creationId="{CD204B92-066E-42CA-A62D-20EE04759793}"/>
          </ac:graphicFrameMkLst>
        </pc:graphicFrameChg>
        <pc:cxnChg chg="mod">
          <ac:chgData name="Girard, Dominique" userId="49e1e783-0bb6-4a2c-a8eb-9bd8638d0d5c" providerId="ADAL" clId="{40534686-7EE8-4994-B2CB-0E38AAAF4104}" dt="2024-04-29T19:25:38.477" v="620" actId="1076"/>
          <ac:cxnSpMkLst>
            <pc:docMk/>
            <pc:sldMk cId="3773587595" sldId="267"/>
            <ac:cxnSpMk id="25" creationId="{66A8C180-DF1B-40D1-80BA-A6D4EAF44F9F}"/>
          </ac:cxnSpMkLst>
        </pc:cxnChg>
      </pc:sldChg>
      <pc:sldChg chg="modSp mod">
        <pc:chgData name="Girard, Dominique" userId="49e1e783-0bb6-4a2c-a8eb-9bd8638d0d5c" providerId="ADAL" clId="{40534686-7EE8-4994-B2CB-0E38AAAF4104}" dt="2024-04-29T19:54:05.524" v="910" actId="20577"/>
        <pc:sldMkLst>
          <pc:docMk/>
          <pc:sldMk cId="1930296082" sldId="269"/>
        </pc:sldMkLst>
        <pc:spChg chg="mod">
          <ac:chgData name="Girard, Dominique" userId="49e1e783-0bb6-4a2c-a8eb-9bd8638d0d5c" providerId="ADAL" clId="{40534686-7EE8-4994-B2CB-0E38AAAF4104}" dt="2024-04-29T19:54:05.524" v="910" actId="20577"/>
          <ac:spMkLst>
            <pc:docMk/>
            <pc:sldMk cId="1930296082" sldId="269"/>
            <ac:spMk id="3" creationId="{03BB3211-3A44-4350-842E-61425F8BAF98}"/>
          </ac:spMkLst>
        </pc:spChg>
      </pc:sldChg>
      <pc:sldChg chg="modSp mod">
        <pc:chgData name="Girard, Dominique" userId="49e1e783-0bb6-4a2c-a8eb-9bd8638d0d5c" providerId="ADAL" clId="{40534686-7EE8-4994-B2CB-0E38AAAF4104}" dt="2024-04-29T19:57:34.182" v="1010" actId="20577"/>
        <pc:sldMkLst>
          <pc:docMk/>
          <pc:sldMk cId="1339766623" sldId="270"/>
        </pc:sldMkLst>
        <pc:spChg chg="mod">
          <ac:chgData name="Girard, Dominique" userId="49e1e783-0bb6-4a2c-a8eb-9bd8638d0d5c" providerId="ADAL" clId="{40534686-7EE8-4994-B2CB-0E38AAAF4104}" dt="2024-04-29T19:57:34.182" v="1010" actId="20577"/>
          <ac:spMkLst>
            <pc:docMk/>
            <pc:sldMk cId="1339766623" sldId="270"/>
            <ac:spMk id="3" creationId="{3D701D5F-816B-43FF-A561-8A9BB12290AE}"/>
          </ac:spMkLst>
        </pc:spChg>
        <pc:spChg chg="replST">
          <ac:chgData name="Girard, Dominique" userId="49e1e783-0bb6-4a2c-a8eb-9bd8638d0d5c" providerId="ADAL" clId="{40534686-7EE8-4994-B2CB-0E38AAAF4104}" dt="2024-04-29T19:16:45.810" v="270"/>
          <ac:spMkLst>
            <pc:docMk/>
            <pc:sldMk cId="1339766623" sldId="270"/>
            <ac:spMk id="4" creationId="{3FBB8BD2-FE9D-4FAA-9423-AE51EEB0E446}"/>
          </ac:spMkLst>
        </pc:spChg>
      </pc:sldChg>
      <pc:sldChg chg="modSp">
        <pc:chgData name="Girard, Dominique" userId="49e1e783-0bb6-4a2c-a8eb-9bd8638d0d5c" providerId="ADAL" clId="{40534686-7EE8-4994-B2CB-0E38AAAF4104}" dt="2024-04-29T19:21:38.835" v="490" actId="20577"/>
        <pc:sldMkLst>
          <pc:docMk/>
          <pc:sldMk cId="743373174" sldId="271"/>
        </pc:sldMkLst>
        <pc:graphicFrameChg chg="mod">
          <ac:chgData name="Girard, Dominique" userId="49e1e783-0bb6-4a2c-a8eb-9bd8638d0d5c" providerId="ADAL" clId="{40534686-7EE8-4994-B2CB-0E38AAAF4104}" dt="2024-04-29T19:21:38.835" v="490" actId="20577"/>
          <ac:graphicFrameMkLst>
            <pc:docMk/>
            <pc:sldMk cId="743373174" sldId="271"/>
            <ac:graphicFrameMk id="6" creationId="{DD170C3A-1AA8-4712-AECE-B81AD01407CF}"/>
          </ac:graphicFrameMkLst>
        </pc:graphicFrameChg>
      </pc:sldChg>
      <pc:sldChg chg="modSp mod">
        <pc:chgData name="Girard, Dominique" userId="49e1e783-0bb6-4a2c-a8eb-9bd8638d0d5c" providerId="ADAL" clId="{40534686-7EE8-4994-B2CB-0E38AAAF4104}" dt="2024-04-29T19:22:55.113" v="509" actId="20577"/>
        <pc:sldMkLst>
          <pc:docMk/>
          <pc:sldMk cId="3024306944" sldId="272"/>
        </pc:sldMkLst>
        <pc:spChg chg="mod">
          <ac:chgData name="Girard, Dominique" userId="49e1e783-0bb6-4a2c-a8eb-9bd8638d0d5c" providerId="ADAL" clId="{40534686-7EE8-4994-B2CB-0E38AAAF4104}" dt="2024-04-29T19:22:55.113" v="509" actId="20577"/>
          <ac:spMkLst>
            <pc:docMk/>
            <pc:sldMk cId="3024306944" sldId="272"/>
            <ac:spMk id="3" creationId="{897C1A73-25D6-4908-AB8D-E0809249A5AD}"/>
          </ac:spMkLst>
        </pc:spChg>
      </pc:sldChg>
      <pc:sldChg chg="modSp mod addCm">
        <pc:chgData name="Girard, Dominique" userId="49e1e783-0bb6-4a2c-a8eb-9bd8638d0d5c" providerId="ADAL" clId="{40534686-7EE8-4994-B2CB-0E38AAAF4104}" dt="2024-04-29T20:01:00.390" v="1019" actId="1076"/>
        <pc:sldMkLst>
          <pc:docMk/>
          <pc:sldMk cId="3003444840" sldId="274"/>
        </pc:sldMkLst>
        <pc:spChg chg="mod">
          <ac:chgData name="Girard, Dominique" userId="49e1e783-0bb6-4a2c-a8eb-9bd8638d0d5c" providerId="ADAL" clId="{40534686-7EE8-4994-B2CB-0E38AAAF4104}" dt="2024-04-29T20:01:00.390" v="1019" actId="1076"/>
          <ac:spMkLst>
            <pc:docMk/>
            <pc:sldMk cId="3003444840" sldId="274"/>
            <ac:spMk id="2" creationId="{CF637D66-0043-4BE5-816E-2B43C42423F1}"/>
          </ac:spMkLst>
        </pc:spChg>
        <pc:graphicFrameChg chg="mod">
          <ac:chgData name="Girard, Dominique" userId="49e1e783-0bb6-4a2c-a8eb-9bd8638d0d5c" providerId="ADAL" clId="{40534686-7EE8-4994-B2CB-0E38AAAF4104}" dt="2024-04-29T19:28:54.946" v="691" actId="20577"/>
          <ac:graphicFrameMkLst>
            <pc:docMk/>
            <pc:sldMk cId="3003444840" sldId="274"/>
            <ac:graphicFrameMk id="5" creationId="{A581C70B-C046-4C03-A895-6299800BDC02}"/>
          </ac:graphicFrameMkLst>
        </pc:graphicFrameChg>
        <pc:extLst>
          <p:ext xmlns:p="http://schemas.openxmlformats.org/presentationml/2006/main" uri="{D6D511B9-2390-475A-947B-AFAB55BFBCF1}">
            <pc226:cmChg xmlns:pc226="http://schemas.microsoft.com/office/powerpoint/2022/06/main/command" chg="add">
              <pc226:chgData name="Girard, Dominique" userId="49e1e783-0bb6-4a2c-a8eb-9bd8638d0d5c" providerId="ADAL" clId="{40534686-7EE8-4994-B2CB-0E38AAAF4104}" dt="2024-04-29T19:28:17.535" v="673"/>
              <pc2:cmMkLst xmlns:pc2="http://schemas.microsoft.com/office/powerpoint/2019/9/main/command">
                <pc:docMk/>
                <pc:sldMk cId="3003444840" sldId="274"/>
                <pc2:cmMk id="{2474CF5D-D79C-4109-AE17-8114BCE152BA}"/>
              </pc2:cmMkLst>
            </pc226:cmChg>
          </p:ext>
        </pc:extLst>
      </pc:sldChg>
      <pc:sldChg chg="modSp mod">
        <pc:chgData name="Girard, Dominique" userId="49e1e783-0bb6-4a2c-a8eb-9bd8638d0d5c" providerId="ADAL" clId="{40534686-7EE8-4994-B2CB-0E38AAAF4104}" dt="2024-04-29T20:02:15.047" v="1022" actId="20577"/>
        <pc:sldMkLst>
          <pc:docMk/>
          <pc:sldMk cId="2586356343" sldId="276"/>
        </pc:sldMkLst>
        <pc:spChg chg="mod">
          <ac:chgData name="Girard, Dominique" userId="49e1e783-0bb6-4a2c-a8eb-9bd8638d0d5c" providerId="ADAL" clId="{40534686-7EE8-4994-B2CB-0E38AAAF4104}" dt="2024-04-29T20:02:15.047" v="1022" actId="20577"/>
          <ac:spMkLst>
            <pc:docMk/>
            <pc:sldMk cId="2586356343" sldId="276"/>
            <ac:spMk id="3" creationId="{91A7DC0D-31C3-4FFC-A7A9-C6983C3986BC}"/>
          </ac:spMkLst>
        </pc:spChg>
      </pc:sldChg>
      <pc:sldChg chg="modSp">
        <pc:chgData name="Girard, Dominique" userId="49e1e783-0bb6-4a2c-a8eb-9bd8638d0d5c" providerId="ADAL" clId="{40534686-7EE8-4994-B2CB-0E38AAAF4104}" dt="2024-04-29T20:03:11.996" v="1054" actId="20577"/>
        <pc:sldMkLst>
          <pc:docMk/>
          <pc:sldMk cId="2947433864" sldId="277"/>
        </pc:sldMkLst>
        <pc:graphicFrameChg chg="mod">
          <ac:chgData name="Girard, Dominique" userId="49e1e783-0bb6-4a2c-a8eb-9bd8638d0d5c" providerId="ADAL" clId="{40534686-7EE8-4994-B2CB-0E38AAAF4104}" dt="2024-04-29T20:03:11.996" v="1054" actId="20577"/>
          <ac:graphicFrameMkLst>
            <pc:docMk/>
            <pc:sldMk cId="2947433864" sldId="277"/>
            <ac:graphicFrameMk id="6" creationId="{9417579D-266E-4E8B-BC99-3CFDEC90B03A}"/>
          </ac:graphicFrameMkLst>
        </pc:graphicFrameChg>
      </pc:sldChg>
      <pc:sldChg chg="modSp">
        <pc:chgData name="Girard, Dominique" userId="49e1e783-0bb6-4a2c-a8eb-9bd8638d0d5c" providerId="ADAL" clId="{40534686-7EE8-4994-B2CB-0E38AAAF4104}" dt="2024-04-29T19:30:46.684" v="753" actId="313"/>
        <pc:sldMkLst>
          <pc:docMk/>
          <pc:sldMk cId="2104164736" sldId="279"/>
        </pc:sldMkLst>
        <pc:graphicFrameChg chg="mod">
          <ac:chgData name="Girard, Dominique" userId="49e1e783-0bb6-4a2c-a8eb-9bd8638d0d5c" providerId="ADAL" clId="{40534686-7EE8-4994-B2CB-0E38AAAF4104}" dt="2024-04-29T19:30:46.684" v="753" actId="313"/>
          <ac:graphicFrameMkLst>
            <pc:docMk/>
            <pc:sldMk cId="2104164736" sldId="279"/>
            <ac:graphicFrameMk id="6" creationId="{E4495C45-7F1F-46F9-9CA0-5EA38EC15369}"/>
          </ac:graphicFrameMkLst>
        </pc:graphicFrameChg>
      </pc:sldChg>
      <pc:sldChg chg="modSp">
        <pc:chgData name="Girard, Dominique" userId="49e1e783-0bb6-4a2c-a8eb-9bd8638d0d5c" providerId="ADAL" clId="{40534686-7EE8-4994-B2CB-0E38AAAF4104}" dt="2024-04-29T19:32:23.003" v="778" actId="20577"/>
        <pc:sldMkLst>
          <pc:docMk/>
          <pc:sldMk cId="2012858353" sldId="281"/>
        </pc:sldMkLst>
        <pc:graphicFrameChg chg="mod">
          <ac:chgData name="Girard, Dominique" userId="49e1e783-0bb6-4a2c-a8eb-9bd8638d0d5c" providerId="ADAL" clId="{40534686-7EE8-4994-B2CB-0E38AAAF4104}" dt="2024-04-29T19:32:23.003" v="778" actId="20577"/>
          <ac:graphicFrameMkLst>
            <pc:docMk/>
            <pc:sldMk cId="2012858353" sldId="281"/>
            <ac:graphicFrameMk id="6" creationId="{2350E548-4BB0-4E7B-AFAD-E658FD6F062D}"/>
          </ac:graphicFrameMkLst>
        </pc:graphicFrameChg>
      </pc:sldChg>
      <pc:sldChg chg="modSp mod">
        <pc:chgData name="Girard, Dominique" userId="49e1e783-0bb6-4a2c-a8eb-9bd8638d0d5c" providerId="ADAL" clId="{40534686-7EE8-4994-B2CB-0E38AAAF4104}" dt="2024-04-29T20:07:20.967" v="1056" actId="20577"/>
        <pc:sldMkLst>
          <pc:docMk/>
          <pc:sldMk cId="280010956" sldId="282"/>
        </pc:sldMkLst>
        <pc:graphicFrameChg chg="mod">
          <ac:chgData name="Girard, Dominique" userId="49e1e783-0bb6-4a2c-a8eb-9bd8638d0d5c" providerId="ADAL" clId="{40534686-7EE8-4994-B2CB-0E38AAAF4104}" dt="2024-04-29T20:07:20.967" v="1056" actId="20577"/>
          <ac:graphicFrameMkLst>
            <pc:docMk/>
            <pc:sldMk cId="280010956" sldId="282"/>
            <ac:graphicFrameMk id="6" creationId="{E3C3FDC6-EC3D-420E-94C4-6255811958B0}"/>
          </ac:graphicFrameMkLst>
        </pc:graphicFrameChg>
      </pc:sldChg>
      <pc:sldChg chg="modSp mod">
        <pc:chgData name="Girard, Dominique" userId="49e1e783-0bb6-4a2c-a8eb-9bd8638d0d5c" providerId="ADAL" clId="{40534686-7EE8-4994-B2CB-0E38AAAF4104}" dt="2024-04-29T20:09:19.826" v="1068" actId="20577"/>
        <pc:sldMkLst>
          <pc:docMk/>
          <pc:sldMk cId="3861590226" sldId="287"/>
        </pc:sldMkLst>
        <pc:spChg chg="replST">
          <ac:chgData name="Girard, Dominique" userId="49e1e783-0bb6-4a2c-a8eb-9bd8638d0d5c" providerId="ADAL" clId="{40534686-7EE8-4994-B2CB-0E38AAAF4104}" dt="2024-04-29T19:16:46.130" v="275"/>
          <ac:spMkLst>
            <pc:docMk/>
            <pc:sldMk cId="3861590226" sldId="287"/>
            <ac:spMk id="2" creationId="{8032EAFD-437B-CDFB-0379-B4B940D3A1D3}"/>
          </ac:spMkLst>
        </pc:spChg>
        <pc:spChg chg="mod">
          <ac:chgData name="Girard, Dominique" userId="49e1e783-0bb6-4a2c-a8eb-9bd8638d0d5c" providerId="ADAL" clId="{40534686-7EE8-4994-B2CB-0E38AAAF4104}" dt="2024-04-29T20:09:19.826" v="1068" actId="20577"/>
          <ac:spMkLst>
            <pc:docMk/>
            <pc:sldMk cId="3861590226" sldId="287"/>
            <ac:spMk id="8" creationId="{D793AE9B-2F25-4C41-9D6F-BF89A5F8430E}"/>
          </ac:spMkLst>
        </pc:spChg>
        <pc:picChg chg="replST">
          <ac:chgData name="Girard, Dominique" userId="49e1e783-0bb6-4a2c-a8eb-9bd8638d0d5c" providerId="ADAL" clId="{40534686-7EE8-4994-B2CB-0E38AAAF4104}" dt="2024-04-29T19:16:46.135" v="276"/>
          <ac:picMkLst>
            <pc:docMk/>
            <pc:sldMk cId="3861590226" sldId="287"/>
            <ac:picMk id="5" creationId="{5A3005D4-FBDF-0246-87FC-F24AECA2E7DD}"/>
          </ac:picMkLst>
        </pc:picChg>
      </pc:sldChg>
      <pc:sldChg chg="modSp mod">
        <pc:chgData name="Girard, Dominique" userId="49e1e783-0bb6-4a2c-a8eb-9bd8638d0d5c" providerId="ADAL" clId="{40534686-7EE8-4994-B2CB-0E38AAAF4104}" dt="2024-04-29T19:16:46.025" v="274"/>
        <pc:sldMkLst>
          <pc:docMk/>
          <pc:sldMk cId="3227327136" sldId="289"/>
        </pc:sldMkLst>
        <pc:spChg chg="replST">
          <ac:chgData name="Girard, Dominique" userId="49e1e783-0bb6-4a2c-a8eb-9bd8638d0d5c" providerId="ADAL" clId="{40534686-7EE8-4994-B2CB-0E38AAAF4104}" dt="2024-04-29T19:16:46.018" v="273"/>
          <ac:spMkLst>
            <pc:docMk/>
            <pc:sldMk cId="3227327136" sldId="289"/>
            <ac:spMk id="4" creationId="{35233674-E301-427F-A7F4-62FAD9B79EF8}"/>
          </ac:spMkLst>
        </pc:spChg>
        <pc:graphicFrameChg chg="replST">
          <ac:chgData name="Girard, Dominique" userId="49e1e783-0bb6-4a2c-a8eb-9bd8638d0d5c" providerId="ADAL" clId="{40534686-7EE8-4994-B2CB-0E38AAAF4104}" dt="2024-04-29T19:16:46.025" v="274"/>
          <ac:graphicFrameMkLst>
            <pc:docMk/>
            <pc:sldMk cId="3227327136" sldId="289"/>
            <ac:graphicFrameMk id="7" creationId="{3E5E21CF-67A4-EDB5-1A58-73BBC443DF29}"/>
          </ac:graphicFrameMkLst>
        </pc:graphicFrameChg>
      </pc:sldChg>
      <pc:sldChg chg="modSp">
        <pc:chgData name="Girard, Dominique" userId="49e1e783-0bb6-4a2c-a8eb-9bd8638d0d5c" providerId="ADAL" clId="{40534686-7EE8-4994-B2CB-0E38AAAF4104}" dt="2024-04-29T20:08:42.430" v="1066" actId="20577"/>
        <pc:sldMkLst>
          <pc:docMk/>
          <pc:sldMk cId="2079439987" sldId="290"/>
        </pc:sldMkLst>
        <pc:graphicFrameChg chg="mod">
          <ac:chgData name="Girard, Dominique" userId="49e1e783-0bb6-4a2c-a8eb-9bd8638d0d5c" providerId="ADAL" clId="{40534686-7EE8-4994-B2CB-0E38AAAF4104}" dt="2024-04-29T20:08:42.430" v="1066" actId="20577"/>
          <ac:graphicFrameMkLst>
            <pc:docMk/>
            <pc:sldMk cId="2079439987" sldId="290"/>
            <ac:graphicFrameMk id="6" creationId="{D0D77A63-7F60-4720-AAF2-6128A831FD43}"/>
          </ac:graphicFrameMkLst>
        </pc:graphicFrameChg>
      </pc:sldChg>
      <pc:sldChg chg="modSp mod">
        <pc:chgData name="Girard, Dominique" userId="49e1e783-0bb6-4a2c-a8eb-9bd8638d0d5c" providerId="ADAL" clId="{40534686-7EE8-4994-B2CB-0E38AAAF4104}" dt="2024-04-29T20:13:29.159" v="1071" actId="6549"/>
        <pc:sldMkLst>
          <pc:docMk/>
          <pc:sldMk cId="1633017100" sldId="296"/>
        </pc:sldMkLst>
        <pc:spChg chg="mod">
          <ac:chgData name="Girard, Dominique" userId="49e1e783-0bb6-4a2c-a8eb-9bd8638d0d5c" providerId="ADAL" clId="{40534686-7EE8-4994-B2CB-0E38AAAF4104}" dt="2024-04-29T20:13:29.159" v="1071" actId="6549"/>
          <ac:spMkLst>
            <pc:docMk/>
            <pc:sldMk cId="1633017100" sldId="296"/>
            <ac:spMk id="3" creationId="{558EB02F-2E8A-4697-8451-29C7F1FCFFD5}"/>
          </ac:spMkLst>
        </pc:spChg>
      </pc:sldChg>
      <pc:sldChg chg="modSp">
        <pc:chgData name="Girard, Dominique" userId="49e1e783-0bb6-4a2c-a8eb-9bd8638d0d5c" providerId="ADAL" clId="{40534686-7EE8-4994-B2CB-0E38AAAF4104}" dt="2024-04-29T20:12:40.569" v="1070" actId="20577"/>
        <pc:sldMkLst>
          <pc:docMk/>
          <pc:sldMk cId="980071065" sldId="297"/>
        </pc:sldMkLst>
        <pc:graphicFrameChg chg="mod">
          <ac:chgData name="Girard, Dominique" userId="49e1e783-0bb6-4a2c-a8eb-9bd8638d0d5c" providerId="ADAL" clId="{40534686-7EE8-4994-B2CB-0E38AAAF4104}" dt="2024-04-29T20:12:40.569" v="1070" actId="20577"/>
          <ac:graphicFrameMkLst>
            <pc:docMk/>
            <pc:sldMk cId="980071065" sldId="297"/>
            <ac:graphicFrameMk id="6" creationId="{6285DE04-6D43-4A4C-86DA-26C5F00EAFA8}"/>
          </ac:graphicFrameMkLst>
        </pc:graphicFrameChg>
      </pc:sldChg>
      <pc:sldChg chg="modSp">
        <pc:chgData name="Girard, Dominique" userId="49e1e783-0bb6-4a2c-a8eb-9bd8638d0d5c" providerId="ADAL" clId="{40534686-7EE8-4994-B2CB-0E38AAAF4104}" dt="2024-04-29T19:06:37.035" v="181"/>
        <pc:sldMkLst>
          <pc:docMk/>
          <pc:sldMk cId="2380766369" sldId="305"/>
        </pc:sldMkLst>
        <pc:graphicFrameChg chg="mod">
          <ac:chgData name="Girard, Dominique" userId="49e1e783-0bb6-4a2c-a8eb-9bd8638d0d5c" providerId="ADAL" clId="{40534686-7EE8-4994-B2CB-0E38AAAF4104}" dt="2024-04-29T19:06:37.035" v="181"/>
          <ac:graphicFrameMkLst>
            <pc:docMk/>
            <pc:sldMk cId="2380766369" sldId="305"/>
            <ac:graphicFrameMk id="5" creationId="{55DCC685-CA9C-423E-9838-42E3C183BA24}"/>
          </ac:graphicFrameMkLst>
        </pc:graphicFrameChg>
      </pc:sldChg>
      <pc:sldChg chg="modSp mod">
        <pc:chgData name="Girard, Dominique" userId="49e1e783-0bb6-4a2c-a8eb-9bd8638d0d5c" providerId="ADAL" clId="{40534686-7EE8-4994-B2CB-0E38AAAF4104}" dt="2024-04-29T19:41:04.947" v="868" actId="20577"/>
        <pc:sldMkLst>
          <pc:docMk/>
          <pc:sldMk cId="2337624672" sldId="306"/>
        </pc:sldMkLst>
        <pc:spChg chg="mod replST">
          <ac:chgData name="Girard, Dominique" userId="49e1e783-0bb6-4a2c-a8eb-9bd8638d0d5c" providerId="ADAL" clId="{40534686-7EE8-4994-B2CB-0E38AAAF4104}" dt="2024-04-29T19:16:45.424" v="247"/>
          <ac:spMkLst>
            <pc:docMk/>
            <pc:sldMk cId="2337624672" sldId="306"/>
            <ac:spMk id="2" creationId="{65F6121C-3BCF-4061-A56A-ED0FF3D9C32C}"/>
          </ac:spMkLst>
        </pc:spChg>
        <pc:spChg chg="replST">
          <ac:chgData name="Girard, Dominique" userId="49e1e783-0bb6-4a2c-a8eb-9bd8638d0d5c" providerId="ADAL" clId="{40534686-7EE8-4994-B2CB-0E38AAAF4104}" dt="2024-04-29T19:16:45.469" v="249"/>
          <ac:spMkLst>
            <pc:docMk/>
            <pc:sldMk cId="2337624672" sldId="306"/>
            <ac:spMk id="4" creationId="{8C6A604E-1E72-477F-9FDE-0B4D3FB11368}"/>
          </ac:spMkLst>
        </pc:spChg>
        <pc:spChg chg="mod replST">
          <ac:chgData name="Girard, Dominique" userId="49e1e783-0bb6-4a2c-a8eb-9bd8638d0d5c" providerId="ADAL" clId="{40534686-7EE8-4994-B2CB-0E38AAAF4104}" dt="2024-04-29T19:41:04.947" v="868" actId="20577"/>
          <ac:spMkLst>
            <pc:docMk/>
            <pc:sldMk cId="2337624672" sldId="306"/>
            <ac:spMk id="5" creationId="{95E1AF1A-8508-5C84-432B-D4AF7021ECB6}"/>
          </ac:spMkLst>
        </pc:spChg>
      </pc:sldChg>
      <pc:sldChg chg="modSp mod">
        <pc:chgData name="Girard, Dominique" userId="49e1e783-0bb6-4a2c-a8eb-9bd8638d0d5c" providerId="ADAL" clId="{40534686-7EE8-4994-B2CB-0E38AAAF4104}" dt="2024-05-06T19:53:52.773" v="1443" actId="14100"/>
        <pc:sldMkLst>
          <pc:docMk/>
          <pc:sldMk cId="2033498469" sldId="312"/>
        </pc:sldMkLst>
        <pc:spChg chg="mod">
          <ac:chgData name="Girard, Dominique" userId="49e1e783-0bb6-4a2c-a8eb-9bd8638d0d5c" providerId="ADAL" clId="{40534686-7EE8-4994-B2CB-0E38AAAF4104}" dt="2024-05-06T19:53:52.773" v="1443" actId="14100"/>
          <ac:spMkLst>
            <pc:docMk/>
            <pc:sldMk cId="2033498469" sldId="312"/>
            <ac:spMk id="11" creationId="{C1956B4F-36F8-4DEF-BAC0-BC80D30B5615}"/>
          </ac:spMkLst>
        </pc:spChg>
      </pc:sldChg>
      <pc:sldChg chg="modSp mod">
        <pc:chgData name="Girard, Dominique" userId="49e1e783-0bb6-4a2c-a8eb-9bd8638d0d5c" providerId="ADAL" clId="{40534686-7EE8-4994-B2CB-0E38AAAF4104}" dt="2024-05-06T18:16:52.249" v="1221"/>
        <pc:sldMkLst>
          <pc:docMk/>
          <pc:sldMk cId="276144957" sldId="316"/>
        </pc:sldMkLst>
        <pc:spChg chg="mod replST">
          <ac:chgData name="Girard, Dominique" userId="49e1e783-0bb6-4a2c-a8eb-9bd8638d0d5c" providerId="ADAL" clId="{40534686-7EE8-4994-B2CB-0E38AAAF4104}" dt="2024-05-06T18:16:52.249" v="1221"/>
          <ac:spMkLst>
            <pc:docMk/>
            <pc:sldMk cId="276144957" sldId="316"/>
            <ac:spMk id="3" creationId="{81AD710A-8517-36E8-9E08-AC3FB0504D0A}"/>
          </ac:spMkLst>
        </pc:spChg>
      </pc:sldChg>
      <pc:sldChg chg="modSp mod">
        <pc:chgData name="Girard, Dominique" userId="49e1e783-0bb6-4a2c-a8eb-9bd8638d0d5c" providerId="ADAL" clId="{40534686-7EE8-4994-B2CB-0E38AAAF4104}" dt="2024-05-06T19:48:39.937" v="1410" actId="13926"/>
        <pc:sldMkLst>
          <pc:docMk/>
          <pc:sldMk cId="3370453988" sldId="318"/>
        </pc:sldMkLst>
        <pc:spChg chg="mod">
          <ac:chgData name="Girard, Dominique" userId="49e1e783-0bb6-4a2c-a8eb-9bd8638d0d5c" providerId="ADAL" clId="{40534686-7EE8-4994-B2CB-0E38AAAF4104}" dt="2024-05-06T19:48:39.937" v="1410" actId="13926"/>
          <ac:spMkLst>
            <pc:docMk/>
            <pc:sldMk cId="3370453988" sldId="318"/>
            <ac:spMk id="3" creationId="{EAEF9F23-2CFB-4070-8365-1F2A9B8D848C}"/>
          </ac:spMkLst>
        </pc:spChg>
      </pc:sldChg>
      <pc:sldChg chg="modSp mod">
        <pc:chgData name="Girard, Dominique" userId="49e1e783-0bb6-4a2c-a8eb-9bd8638d0d5c" providerId="ADAL" clId="{40534686-7EE8-4994-B2CB-0E38AAAF4104}" dt="2024-05-06T19:48:44.781" v="1411" actId="13926"/>
        <pc:sldMkLst>
          <pc:docMk/>
          <pc:sldMk cId="970900959" sldId="319"/>
        </pc:sldMkLst>
        <pc:spChg chg="mod">
          <ac:chgData name="Girard, Dominique" userId="49e1e783-0bb6-4a2c-a8eb-9bd8638d0d5c" providerId="ADAL" clId="{40534686-7EE8-4994-B2CB-0E38AAAF4104}" dt="2024-05-06T19:48:44.781" v="1411" actId="13926"/>
          <ac:spMkLst>
            <pc:docMk/>
            <pc:sldMk cId="970900959" sldId="319"/>
            <ac:spMk id="3" creationId="{609246C0-AF5D-428D-A0D4-F5FD11572141}"/>
          </ac:spMkLst>
        </pc:spChg>
      </pc:sldChg>
      <pc:sldChg chg="modSp mod">
        <pc:chgData name="Girard, Dominique" userId="49e1e783-0bb6-4a2c-a8eb-9bd8638d0d5c" providerId="ADAL" clId="{40534686-7EE8-4994-B2CB-0E38AAAF4104}" dt="2024-04-29T19:53:11.668" v="907" actId="20577"/>
        <pc:sldMkLst>
          <pc:docMk/>
          <pc:sldMk cId="3495322398" sldId="323"/>
        </pc:sldMkLst>
        <pc:spChg chg="mod">
          <ac:chgData name="Girard, Dominique" userId="49e1e783-0bb6-4a2c-a8eb-9bd8638d0d5c" providerId="ADAL" clId="{40534686-7EE8-4994-B2CB-0E38AAAF4104}" dt="2024-04-29T19:53:11.668" v="907" actId="20577"/>
          <ac:spMkLst>
            <pc:docMk/>
            <pc:sldMk cId="3495322398" sldId="323"/>
            <ac:spMk id="3" creationId="{7D0393E2-4015-47E1-8B81-CE505511D7B9}"/>
          </ac:spMkLst>
        </pc:spChg>
      </pc:sldChg>
      <pc:sldChg chg="modSp mod">
        <pc:chgData name="Girard, Dominique" userId="49e1e783-0bb6-4a2c-a8eb-9bd8638d0d5c" providerId="ADAL" clId="{40534686-7EE8-4994-B2CB-0E38AAAF4104}" dt="2024-05-06T19:52:44.939" v="1429" actId="1076"/>
        <pc:sldMkLst>
          <pc:docMk/>
          <pc:sldMk cId="1891803456" sldId="324"/>
        </pc:sldMkLst>
        <pc:spChg chg="mod replST">
          <ac:chgData name="Girard, Dominique" userId="49e1e783-0bb6-4a2c-a8eb-9bd8638d0d5c" providerId="ADAL" clId="{40534686-7EE8-4994-B2CB-0E38AAAF4104}" dt="2024-05-06T19:52:44.939" v="1429" actId="1076"/>
          <ac:spMkLst>
            <pc:docMk/>
            <pc:sldMk cId="1891803456" sldId="324"/>
            <ac:spMk id="3" creationId="{6BF66DB8-37A7-4324-5F15-39792712571E}"/>
          </ac:spMkLst>
        </pc:spChg>
        <pc:spChg chg="mod replST">
          <ac:chgData name="Girard, Dominique" userId="49e1e783-0bb6-4a2c-a8eb-9bd8638d0d5c" providerId="ADAL" clId="{40534686-7EE8-4994-B2CB-0E38AAAF4104}" dt="2024-04-29T19:24:08.834" v="513" actId="1076"/>
          <ac:spMkLst>
            <pc:docMk/>
            <pc:sldMk cId="1891803456" sldId="324"/>
            <ac:spMk id="5" creationId="{D14CB3A8-0B8C-8B0A-4E3B-E4FBCCA34CCE}"/>
          </ac:spMkLst>
        </pc:spChg>
        <pc:spChg chg="mod">
          <ac:chgData name="Girard, Dominique" userId="49e1e783-0bb6-4a2c-a8eb-9bd8638d0d5c" providerId="ADAL" clId="{40534686-7EE8-4994-B2CB-0E38AAAF4104}" dt="2024-05-06T17:44:53.555" v="1137" actId="6549"/>
          <ac:spMkLst>
            <pc:docMk/>
            <pc:sldMk cId="1891803456" sldId="324"/>
            <ac:spMk id="6" creationId="{AC6A307B-E40B-4FE9-B340-A924D96797F7}"/>
          </ac:spMkLst>
        </pc:spChg>
      </pc:sldChg>
      <pc:sldChg chg="modSp mod">
        <pc:chgData name="Girard, Dominique" userId="49e1e783-0bb6-4a2c-a8eb-9bd8638d0d5c" providerId="ADAL" clId="{40534686-7EE8-4994-B2CB-0E38AAAF4104}" dt="2024-05-06T17:33:15.196" v="1119" actId="6549"/>
        <pc:sldMkLst>
          <pc:docMk/>
          <pc:sldMk cId="2256208050" sldId="326"/>
        </pc:sldMkLst>
        <pc:spChg chg="replST">
          <ac:chgData name="Girard, Dominique" userId="49e1e783-0bb6-4a2c-a8eb-9bd8638d0d5c" providerId="ADAL" clId="{40534686-7EE8-4994-B2CB-0E38AAAF4104}" dt="2024-04-29T19:16:45.697" v="264"/>
          <ac:spMkLst>
            <pc:docMk/>
            <pc:sldMk cId="2256208050" sldId="326"/>
            <ac:spMk id="4" creationId="{5D26955D-63E0-4B30-9874-CC80450C6522}"/>
          </ac:spMkLst>
        </pc:spChg>
        <pc:spChg chg="mod replST">
          <ac:chgData name="Girard, Dominique" userId="49e1e783-0bb6-4a2c-a8eb-9bd8638d0d5c" providerId="ADAL" clId="{40534686-7EE8-4994-B2CB-0E38AAAF4104}" dt="2024-05-06T17:33:15.196" v="1119" actId="6549"/>
          <ac:spMkLst>
            <pc:docMk/>
            <pc:sldMk cId="2256208050" sldId="326"/>
            <ac:spMk id="5" creationId="{4335A421-A9E8-2366-501F-247B6CE20204}"/>
          </ac:spMkLst>
        </pc:spChg>
        <pc:spChg chg="replST">
          <ac:chgData name="Girard, Dominique" userId="49e1e783-0bb6-4a2c-a8eb-9bd8638d0d5c" providerId="ADAL" clId="{40534686-7EE8-4994-B2CB-0E38AAAF4104}" dt="2024-04-29T19:16:45.677" v="262"/>
          <ac:spMkLst>
            <pc:docMk/>
            <pc:sldMk cId="2256208050" sldId="326"/>
            <ac:spMk id="15" creationId="{BA218FBC-B2D6-48CA-9289-C4110162EDAD}"/>
          </ac:spMkLst>
        </pc:spChg>
        <pc:spChg chg="replST">
          <ac:chgData name="Girard, Dominique" userId="49e1e783-0bb6-4a2c-a8eb-9bd8638d0d5c" providerId="ADAL" clId="{40534686-7EE8-4994-B2CB-0E38AAAF4104}" dt="2024-04-29T19:16:45.683" v="263"/>
          <ac:spMkLst>
            <pc:docMk/>
            <pc:sldMk cId="2256208050" sldId="326"/>
            <ac:spMk id="17" creationId="{2DED9084-49DA-4911-ACB7-5F9E4DEFA039}"/>
          </ac:spMkLst>
        </pc:spChg>
      </pc:sldChg>
      <pc:sldChg chg="modSp mod">
        <pc:chgData name="Girard, Dominique" userId="49e1e783-0bb6-4a2c-a8eb-9bd8638d0d5c" providerId="ADAL" clId="{40534686-7EE8-4994-B2CB-0E38AAAF4104}" dt="2024-05-06T19:51:10.880" v="1424" actId="14100"/>
        <pc:sldMkLst>
          <pc:docMk/>
          <pc:sldMk cId="2061423888" sldId="327"/>
        </pc:sldMkLst>
        <pc:spChg chg="mod replST">
          <ac:chgData name="Girard, Dominique" userId="49e1e783-0bb6-4a2c-a8eb-9bd8638d0d5c" providerId="ADAL" clId="{40534686-7EE8-4994-B2CB-0E38AAAF4104}" dt="2024-05-06T19:50:24.531" v="1418" actId="207"/>
          <ac:spMkLst>
            <pc:docMk/>
            <pc:sldMk cId="2061423888" sldId="327"/>
            <ac:spMk id="6" creationId="{C6AE015B-BDAD-ACDD-E35C-7794E0600708}"/>
          </ac:spMkLst>
        </pc:spChg>
        <pc:spChg chg="mod replST">
          <ac:chgData name="Girard, Dominique" userId="49e1e783-0bb6-4a2c-a8eb-9bd8638d0d5c" providerId="ADAL" clId="{40534686-7EE8-4994-B2CB-0E38AAAF4104}" dt="2024-05-06T19:50:51.675" v="1420" actId="404"/>
          <ac:spMkLst>
            <pc:docMk/>
            <pc:sldMk cId="2061423888" sldId="327"/>
            <ac:spMk id="7" creationId="{EBF3F5F6-9942-D243-E189-6FFB195A2803}"/>
          </ac:spMkLst>
        </pc:spChg>
        <pc:spChg chg="mod replST">
          <ac:chgData name="Girard, Dominique" userId="49e1e783-0bb6-4a2c-a8eb-9bd8638d0d5c" providerId="ADAL" clId="{40534686-7EE8-4994-B2CB-0E38AAAF4104}" dt="2024-05-06T19:50:43.764" v="1419" actId="255"/>
          <ac:spMkLst>
            <pc:docMk/>
            <pc:sldMk cId="2061423888" sldId="327"/>
            <ac:spMk id="8" creationId="{E3BDD42A-3DC0-E2D8-BA4C-F6AD6C1330F6}"/>
          </ac:spMkLst>
        </pc:spChg>
        <pc:spChg chg="mod replST">
          <ac:chgData name="Girard, Dominique" userId="49e1e783-0bb6-4a2c-a8eb-9bd8638d0d5c" providerId="ADAL" clId="{40534686-7EE8-4994-B2CB-0E38AAAF4104}" dt="2024-05-06T19:50:54.575" v="1421" actId="404"/>
          <ac:spMkLst>
            <pc:docMk/>
            <pc:sldMk cId="2061423888" sldId="327"/>
            <ac:spMk id="9" creationId="{9AE8B292-FE05-0A30-F0BB-115D2773E6C6}"/>
          </ac:spMkLst>
        </pc:spChg>
        <pc:spChg chg="mod replST">
          <ac:chgData name="Girard, Dominique" userId="49e1e783-0bb6-4a2c-a8eb-9bd8638d0d5c" providerId="ADAL" clId="{40534686-7EE8-4994-B2CB-0E38AAAF4104}" dt="2024-05-06T19:50:56.465" v="1422" actId="404"/>
          <ac:spMkLst>
            <pc:docMk/>
            <pc:sldMk cId="2061423888" sldId="327"/>
            <ac:spMk id="10" creationId="{B41EF5A7-2221-73D3-FAB3-80D12A2CC6C3}"/>
          </ac:spMkLst>
        </pc:spChg>
        <pc:spChg chg="mod replST">
          <ac:chgData name="Girard, Dominique" userId="49e1e783-0bb6-4a2c-a8eb-9bd8638d0d5c" providerId="ADAL" clId="{40534686-7EE8-4994-B2CB-0E38AAAF4104}" dt="2024-05-06T19:50:58.372" v="1423" actId="404"/>
          <ac:spMkLst>
            <pc:docMk/>
            <pc:sldMk cId="2061423888" sldId="327"/>
            <ac:spMk id="12" creationId="{2832987F-4573-CE1B-2B31-E1E794091F9B}"/>
          </ac:spMkLst>
        </pc:spChg>
        <pc:spChg chg="replST">
          <ac:chgData name="Girard, Dominique" userId="49e1e783-0bb6-4a2c-a8eb-9bd8638d0d5c" providerId="ADAL" clId="{40534686-7EE8-4994-B2CB-0E38AAAF4104}" dt="2024-04-29T19:16:46.456" v="294"/>
          <ac:spMkLst>
            <pc:docMk/>
            <pc:sldMk cId="2061423888" sldId="327"/>
            <ac:spMk id="14" creationId="{C5ECC095-CE22-2189-FCA7-86C26A88798A}"/>
          </ac:spMkLst>
        </pc:spChg>
        <pc:spChg chg="replST">
          <ac:chgData name="Girard, Dominique" userId="49e1e783-0bb6-4a2c-a8eb-9bd8638d0d5c" providerId="ADAL" clId="{40534686-7EE8-4994-B2CB-0E38AAAF4104}" dt="2024-04-29T19:16:46.460" v="295"/>
          <ac:spMkLst>
            <pc:docMk/>
            <pc:sldMk cId="2061423888" sldId="327"/>
            <ac:spMk id="16" creationId="{0B3209C7-F025-EC59-4977-C91FA1CD06E9}"/>
          </ac:spMkLst>
        </pc:spChg>
        <pc:spChg chg="replST">
          <ac:chgData name="Girard, Dominique" userId="49e1e783-0bb6-4a2c-a8eb-9bd8638d0d5c" providerId="ADAL" clId="{40534686-7EE8-4994-B2CB-0E38AAAF4104}" dt="2024-04-29T19:16:46.465" v="296"/>
          <ac:spMkLst>
            <pc:docMk/>
            <pc:sldMk cId="2061423888" sldId="327"/>
            <ac:spMk id="18" creationId="{B1D75AB8-4617-4455-83A7-6CDC82FCDE5E}"/>
          </ac:spMkLst>
        </pc:spChg>
        <pc:spChg chg="replST">
          <ac:chgData name="Girard, Dominique" userId="49e1e783-0bb6-4a2c-a8eb-9bd8638d0d5c" providerId="ADAL" clId="{40534686-7EE8-4994-B2CB-0E38AAAF4104}" dt="2024-04-29T19:16:46.520" v="307"/>
          <ac:spMkLst>
            <pc:docMk/>
            <pc:sldMk cId="2061423888" sldId="327"/>
            <ac:spMk id="29" creationId="{D1A2BE94-5ABF-656D-4837-5B61D16CB955}"/>
          </ac:spMkLst>
        </pc:spChg>
        <pc:spChg chg="replST">
          <ac:chgData name="Girard, Dominique" userId="49e1e783-0bb6-4a2c-a8eb-9bd8638d0d5c" providerId="ADAL" clId="{40534686-7EE8-4994-B2CB-0E38AAAF4104}" dt="2024-04-29T19:16:46.530" v="309"/>
          <ac:spMkLst>
            <pc:docMk/>
            <pc:sldMk cId="2061423888" sldId="327"/>
            <ac:spMk id="31" creationId="{3F812086-D278-F456-0300-5553A55D82EB}"/>
          </ac:spMkLst>
        </pc:spChg>
        <pc:spChg chg="replST">
          <ac:chgData name="Girard, Dominique" userId="49e1e783-0bb6-4a2c-a8eb-9bd8638d0d5c" providerId="ADAL" clId="{40534686-7EE8-4994-B2CB-0E38AAAF4104}" dt="2024-04-29T19:16:46.535" v="310"/>
          <ac:spMkLst>
            <pc:docMk/>
            <pc:sldMk cId="2061423888" sldId="327"/>
            <ac:spMk id="32" creationId="{4FFCDD67-A026-74D0-0172-671D1DD5B296}"/>
          </ac:spMkLst>
        </pc:spChg>
        <pc:spChg chg="replST">
          <ac:chgData name="Girard, Dominique" userId="49e1e783-0bb6-4a2c-a8eb-9bd8638d0d5c" providerId="ADAL" clId="{40534686-7EE8-4994-B2CB-0E38AAAF4104}" dt="2024-04-29T19:16:46.540" v="311"/>
          <ac:spMkLst>
            <pc:docMk/>
            <pc:sldMk cId="2061423888" sldId="327"/>
            <ac:spMk id="33" creationId="{9C55EB45-581D-8C47-7D06-786F6DE7EDEE}"/>
          </ac:spMkLst>
        </pc:spChg>
        <pc:spChg chg="replST">
          <ac:chgData name="Girard, Dominique" userId="49e1e783-0bb6-4a2c-a8eb-9bd8638d0d5c" providerId="ADAL" clId="{40534686-7EE8-4994-B2CB-0E38AAAF4104}" dt="2024-04-29T19:16:46.545" v="312"/>
          <ac:spMkLst>
            <pc:docMk/>
            <pc:sldMk cId="2061423888" sldId="327"/>
            <ac:spMk id="34" creationId="{28A13D11-33C4-CA19-FCB5-B20AD5200441}"/>
          </ac:spMkLst>
        </pc:spChg>
        <pc:spChg chg="replST">
          <ac:chgData name="Girard, Dominique" userId="49e1e783-0bb6-4a2c-a8eb-9bd8638d0d5c" providerId="ADAL" clId="{40534686-7EE8-4994-B2CB-0E38AAAF4104}" dt="2024-04-29T19:16:46.550" v="313"/>
          <ac:spMkLst>
            <pc:docMk/>
            <pc:sldMk cId="2061423888" sldId="327"/>
            <ac:spMk id="35" creationId="{16A6AB87-2C44-DF48-04AE-77F8DDEE76E7}"/>
          </ac:spMkLst>
        </pc:spChg>
        <pc:spChg chg="replST">
          <ac:chgData name="Girard, Dominique" userId="49e1e783-0bb6-4a2c-a8eb-9bd8638d0d5c" providerId="ADAL" clId="{40534686-7EE8-4994-B2CB-0E38AAAF4104}" dt="2024-04-29T19:16:46.555" v="314"/>
          <ac:spMkLst>
            <pc:docMk/>
            <pc:sldMk cId="2061423888" sldId="327"/>
            <ac:spMk id="36" creationId="{450DD202-881B-0308-FCD6-8FF17A1B13E1}"/>
          </ac:spMkLst>
        </pc:spChg>
        <pc:spChg chg="replST">
          <ac:chgData name="Girard, Dominique" userId="49e1e783-0bb6-4a2c-a8eb-9bd8638d0d5c" providerId="ADAL" clId="{40534686-7EE8-4994-B2CB-0E38AAAF4104}" dt="2024-04-29T19:16:46.560" v="315"/>
          <ac:spMkLst>
            <pc:docMk/>
            <pc:sldMk cId="2061423888" sldId="327"/>
            <ac:spMk id="37" creationId="{6F1B4EC4-28AC-AFB2-0B73-E41E58052F1C}"/>
          </ac:spMkLst>
        </pc:spChg>
        <pc:spChg chg="replST">
          <ac:chgData name="Girard, Dominique" userId="49e1e783-0bb6-4a2c-a8eb-9bd8638d0d5c" providerId="ADAL" clId="{40534686-7EE8-4994-B2CB-0E38AAAF4104}" dt="2024-04-29T19:16:46.565" v="316"/>
          <ac:spMkLst>
            <pc:docMk/>
            <pc:sldMk cId="2061423888" sldId="327"/>
            <ac:spMk id="38" creationId="{6566F80F-575C-1D0B-F9BD-E6A210CD0A75}"/>
          </ac:spMkLst>
        </pc:spChg>
        <pc:spChg chg="replST">
          <ac:chgData name="Girard, Dominique" userId="49e1e783-0bb6-4a2c-a8eb-9bd8638d0d5c" providerId="ADAL" clId="{40534686-7EE8-4994-B2CB-0E38AAAF4104}" dt="2024-04-29T19:16:46.570" v="317"/>
          <ac:spMkLst>
            <pc:docMk/>
            <pc:sldMk cId="2061423888" sldId="327"/>
            <ac:spMk id="39" creationId="{AAC4D41B-5211-BFE0-A071-598DC8F33F6B}"/>
          </ac:spMkLst>
        </pc:spChg>
        <pc:spChg chg="mod replST">
          <ac:chgData name="Girard, Dominique" userId="49e1e783-0bb6-4a2c-a8eb-9bd8638d0d5c" providerId="ADAL" clId="{40534686-7EE8-4994-B2CB-0E38AAAF4104}" dt="2024-05-06T19:50:17.806" v="1417" actId="207"/>
          <ac:spMkLst>
            <pc:docMk/>
            <pc:sldMk cId="2061423888" sldId="327"/>
            <ac:spMk id="41" creationId="{B9E571B3-A19B-8ECA-BF95-FBB0F6BE8140}"/>
          </ac:spMkLst>
        </pc:spChg>
        <pc:picChg chg="replST">
          <ac:chgData name="Girard, Dominique" userId="49e1e783-0bb6-4a2c-a8eb-9bd8638d0d5c" providerId="ADAL" clId="{40534686-7EE8-4994-B2CB-0E38AAAF4104}" dt="2024-04-29T19:16:46.576" v="318"/>
          <ac:picMkLst>
            <pc:docMk/>
            <pc:sldMk cId="2061423888" sldId="327"/>
            <ac:picMk id="40" creationId="{FCD16760-9ED9-B409-6FF9-63B4F21AE5B1}"/>
          </ac:picMkLst>
        </pc:picChg>
        <pc:cxnChg chg="replST">
          <ac:chgData name="Girard, Dominique" userId="49e1e783-0bb6-4a2c-a8eb-9bd8638d0d5c" providerId="ADAL" clId="{40534686-7EE8-4994-B2CB-0E38AAAF4104}" dt="2024-04-29T19:16:46.470" v="297"/>
          <ac:cxnSpMkLst>
            <pc:docMk/>
            <pc:sldMk cId="2061423888" sldId="327"/>
            <ac:cxnSpMk id="19" creationId="{36A1A141-8F0B-22A4-E76F-0868E12EE3A7}"/>
          </ac:cxnSpMkLst>
        </pc:cxnChg>
        <pc:cxnChg chg="mod replST">
          <ac:chgData name="Girard, Dominique" userId="49e1e783-0bb6-4a2c-a8eb-9bd8638d0d5c" providerId="ADAL" clId="{40534686-7EE8-4994-B2CB-0E38AAAF4104}" dt="2024-05-06T19:51:10.880" v="1424" actId="14100"/>
          <ac:cxnSpMkLst>
            <pc:docMk/>
            <pc:sldMk cId="2061423888" sldId="327"/>
            <ac:cxnSpMk id="20" creationId="{1ACE457A-80AE-17C1-BF94-3D47EE2AA2C0}"/>
          </ac:cxnSpMkLst>
        </pc:cxnChg>
        <pc:cxnChg chg="replST">
          <ac:chgData name="Girard, Dominique" userId="49e1e783-0bb6-4a2c-a8eb-9bd8638d0d5c" providerId="ADAL" clId="{40534686-7EE8-4994-B2CB-0E38AAAF4104}" dt="2024-04-29T19:16:46.480" v="299"/>
          <ac:cxnSpMkLst>
            <pc:docMk/>
            <pc:sldMk cId="2061423888" sldId="327"/>
            <ac:cxnSpMk id="21" creationId="{F4CD738D-056A-9288-CDA3-ED5E9B04C15F}"/>
          </ac:cxnSpMkLst>
        </pc:cxnChg>
        <pc:cxnChg chg="replST">
          <ac:chgData name="Girard, Dominique" userId="49e1e783-0bb6-4a2c-a8eb-9bd8638d0d5c" providerId="ADAL" clId="{40534686-7EE8-4994-B2CB-0E38AAAF4104}" dt="2024-04-29T19:16:46.485" v="300"/>
          <ac:cxnSpMkLst>
            <pc:docMk/>
            <pc:sldMk cId="2061423888" sldId="327"/>
            <ac:cxnSpMk id="22" creationId="{43E5F270-DC9A-5C38-BBA4-6F9F5398677D}"/>
          </ac:cxnSpMkLst>
        </pc:cxnChg>
        <pc:cxnChg chg="replST">
          <ac:chgData name="Girard, Dominique" userId="49e1e783-0bb6-4a2c-a8eb-9bd8638d0d5c" providerId="ADAL" clId="{40534686-7EE8-4994-B2CB-0E38AAAF4104}" dt="2024-04-29T19:16:46.489" v="301"/>
          <ac:cxnSpMkLst>
            <pc:docMk/>
            <pc:sldMk cId="2061423888" sldId="327"/>
            <ac:cxnSpMk id="23" creationId="{39BC94D7-BC1D-FA1B-C7B5-087D9F1E4C08}"/>
          </ac:cxnSpMkLst>
        </pc:cxnChg>
        <pc:cxnChg chg="replST">
          <ac:chgData name="Girard, Dominique" userId="49e1e783-0bb6-4a2c-a8eb-9bd8638d0d5c" providerId="ADAL" clId="{40534686-7EE8-4994-B2CB-0E38AAAF4104}" dt="2024-04-29T19:16:46.494" v="302"/>
          <ac:cxnSpMkLst>
            <pc:docMk/>
            <pc:sldMk cId="2061423888" sldId="327"/>
            <ac:cxnSpMk id="24" creationId="{2E5F5B10-1DFC-42FA-FB62-103C5CBF90A6}"/>
          </ac:cxnSpMkLst>
        </pc:cxnChg>
        <pc:cxnChg chg="replST">
          <ac:chgData name="Girard, Dominique" userId="49e1e783-0bb6-4a2c-a8eb-9bd8638d0d5c" providerId="ADAL" clId="{40534686-7EE8-4994-B2CB-0E38AAAF4104}" dt="2024-04-29T19:16:46.499" v="303"/>
          <ac:cxnSpMkLst>
            <pc:docMk/>
            <pc:sldMk cId="2061423888" sldId="327"/>
            <ac:cxnSpMk id="25" creationId="{7E930432-46F4-88DD-8465-59E1D882EAE8}"/>
          </ac:cxnSpMkLst>
        </pc:cxnChg>
        <pc:cxnChg chg="replST">
          <ac:chgData name="Girard, Dominique" userId="49e1e783-0bb6-4a2c-a8eb-9bd8638d0d5c" providerId="ADAL" clId="{40534686-7EE8-4994-B2CB-0E38AAAF4104}" dt="2024-04-29T19:16:46.504" v="304"/>
          <ac:cxnSpMkLst>
            <pc:docMk/>
            <pc:sldMk cId="2061423888" sldId="327"/>
            <ac:cxnSpMk id="26" creationId="{E253250F-8A35-E33F-E74C-D71AA52707E4}"/>
          </ac:cxnSpMkLst>
        </pc:cxnChg>
        <pc:cxnChg chg="replST">
          <ac:chgData name="Girard, Dominique" userId="49e1e783-0bb6-4a2c-a8eb-9bd8638d0d5c" providerId="ADAL" clId="{40534686-7EE8-4994-B2CB-0E38AAAF4104}" dt="2024-04-29T19:16:46.509" v="305"/>
          <ac:cxnSpMkLst>
            <pc:docMk/>
            <pc:sldMk cId="2061423888" sldId="327"/>
            <ac:cxnSpMk id="27" creationId="{4A91505C-684F-D579-18A6-11290B7A9411}"/>
          </ac:cxnSpMkLst>
        </pc:cxnChg>
        <pc:cxnChg chg="replST">
          <ac:chgData name="Girard, Dominique" userId="49e1e783-0bb6-4a2c-a8eb-9bd8638d0d5c" providerId="ADAL" clId="{40534686-7EE8-4994-B2CB-0E38AAAF4104}" dt="2024-04-29T19:16:46.514" v="306"/>
          <ac:cxnSpMkLst>
            <pc:docMk/>
            <pc:sldMk cId="2061423888" sldId="327"/>
            <ac:cxnSpMk id="28" creationId="{F7880F5B-8F12-FFAF-8D39-9E7F2C0BB6F8}"/>
          </ac:cxnSpMkLst>
        </pc:cxnChg>
        <pc:cxnChg chg="replST">
          <ac:chgData name="Girard, Dominique" userId="49e1e783-0bb6-4a2c-a8eb-9bd8638d0d5c" providerId="ADAL" clId="{40534686-7EE8-4994-B2CB-0E38AAAF4104}" dt="2024-04-29T19:16:46.524" v="308"/>
          <ac:cxnSpMkLst>
            <pc:docMk/>
            <pc:sldMk cId="2061423888" sldId="327"/>
            <ac:cxnSpMk id="30" creationId="{653736E7-1C83-D2D5-37EC-9407D7D3D725}"/>
          </ac:cxnSpMkLst>
        </pc:cxnChg>
      </pc:sldChg>
      <pc:sldChg chg="modSp mod">
        <pc:chgData name="Girard, Dominique" userId="49e1e783-0bb6-4a2c-a8eb-9bd8638d0d5c" providerId="ADAL" clId="{40534686-7EE8-4994-B2CB-0E38AAAF4104}" dt="2024-05-06T17:39:07.872" v="1128" actId="20577"/>
        <pc:sldMkLst>
          <pc:docMk/>
          <pc:sldMk cId="1335107099" sldId="328"/>
        </pc:sldMkLst>
        <pc:spChg chg="replST">
          <ac:chgData name="Girard, Dominique" userId="49e1e783-0bb6-4a2c-a8eb-9bd8638d0d5c" providerId="ADAL" clId="{40534686-7EE8-4994-B2CB-0E38AAAF4104}" dt="2024-04-29T19:16:45.779" v="268"/>
          <ac:spMkLst>
            <pc:docMk/>
            <pc:sldMk cId="1335107099" sldId="328"/>
            <ac:spMk id="4" creationId="{5D26955D-63E0-4B30-9874-CC80450C6522}"/>
          </ac:spMkLst>
        </pc:spChg>
        <pc:spChg chg="mod replST">
          <ac:chgData name="Girard, Dominique" userId="49e1e783-0bb6-4a2c-a8eb-9bd8638d0d5c" providerId="ADAL" clId="{40534686-7EE8-4994-B2CB-0E38AAAF4104}" dt="2024-05-06T17:39:07.872" v="1128" actId="20577"/>
          <ac:spMkLst>
            <pc:docMk/>
            <pc:sldMk cId="1335107099" sldId="328"/>
            <ac:spMk id="6" creationId="{729D680D-0991-BA48-7F71-AAE96FB7D177}"/>
          </ac:spMkLst>
        </pc:spChg>
        <pc:spChg chg="replST">
          <ac:chgData name="Girard, Dominique" userId="49e1e783-0bb6-4a2c-a8eb-9bd8638d0d5c" providerId="ADAL" clId="{40534686-7EE8-4994-B2CB-0E38AAAF4104}" dt="2024-04-29T19:16:45.769" v="266"/>
          <ac:spMkLst>
            <pc:docMk/>
            <pc:sldMk cId="1335107099" sldId="328"/>
            <ac:spMk id="15" creationId="{BA218FBC-B2D6-48CA-9289-C4110162EDAD}"/>
          </ac:spMkLst>
        </pc:spChg>
        <pc:spChg chg="replST">
          <ac:chgData name="Girard, Dominique" userId="49e1e783-0bb6-4a2c-a8eb-9bd8638d0d5c" providerId="ADAL" clId="{40534686-7EE8-4994-B2CB-0E38AAAF4104}" dt="2024-04-29T19:16:45.774" v="267"/>
          <ac:spMkLst>
            <pc:docMk/>
            <pc:sldMk cId="1335107099" sldId="328"/>
            <ac:spMk id="17" creationId="{2DED9084-49DA-4911-ACB7-5F9E4DEFA039}"/>
          </ac:spMkLst>
        </pc:spChg>
      </pc:sldChg>
      <pc:sldChg chg="modSp mod">
        <pc:chgData name="Girard, Dominique" userId="49e1e783-0bb6-4a2c-a8eb-9bd8638d0d5c" providerId="ADAL" clId="{40534686-7EE8-4994-B2CB-0E38AAAF4104}" dt="2024-05-06T19:53:28.638" v="1442" actId="20577"/>
        <pc:sldMkLst>
          <pc:docMk/>
          <pc:sldMk cId="2890983901" sldId="330"/>
        </pc:sldMkLst>
        <pc:spChg chg="mod">
          <ac:chgData name="Girard, Dominique" userId="49e1e783-0bb6-4a2c-a8eb-9bd8638d0d5c" providerId="ADAL" clId="{40534686-7EE8-4994-B2CB-0E38AAAF4104}" dt="2024-05-06T19:53:28.638" v="1442" actId="20577"/>
          <ac:spMkLst>
            <pc:docMk/>
            <pc:sldMk cId="2890983901" sldId="330"/>
            <ac:spMk id="3" creationId="{7D0393E2-4015-47E1-8B81-CE505511D7B9}"/>
          </ac:spMkLst>
        </pc:spChg>
      </pc:sldChg>
      <pc:sldChg chg="modSp mod addCm">
        <pc:chgData name="Girard, Dominique" userId="49e1e783-0bb6-4a2c-a8eb-9bd8638d0d5c" providerId="ADAL" clId="{40534686-7EE8-4994-B2CB-0E38AAAF4104}" dt="2024-04-29T19:55:59.295" v="927"/>
        <pc:sldMkLst>
          <pc:docMk/>
          <pc:sldMk cId="22007273" sldId="331"/>
        </pc:sldMkLst>
        <pc:spChg chg="mod">
          <ac:chgData name="Girard, Dominique" userId="49e1e783-0bb6-4a2c-a8eb-9bd8638d0d5c" providerId="ADAL" clId="{40534686-7EE8-4994-B2CB-0E38AAAF4104}" dt="2024-04-29T19:55:26.840" v="926" actId="20577"/>
          <ac:spMkLst>
            <pc:docMk/>
            <pc:sldMk cId="22007273" sldId="331"/>
            <ac:spMk id="3" creationId="{03BB3211-3A44-4350-842E-61425F8BAF98}"/>
          </ac:spMkLst>
        </pc:spChg>
        <pc:graphicFrameChg chg="mod">
          <ac:chgData name="Girard, Dominique" userId="49e1e783-0bb6-4a2c-a8eb-9bd8638d0d5c" providerId="ADAL" clId="{40534686-7EE8-4994-B2CB-0E38AAAF4104}" dt="2024-04-29T19:18:06.308" v="376" actId="1076"/>
          <ac:graphicFrameMkLst>
            <pc:docMk/>
            <pc:sldMk cId="22007273" sldId="331"/>
            <ac:graphicFrameMk id="6" creationId="{2B5C2E93-4730-4EE4-A4B2-5DCDF91EA38A}"/>
          </ac:graphicFrameMkLst>
        </pc:graphicFrameChg>
        <pc:extLst>
          <p:ext xmlns:p="http://schemas.openxmlformats.org/presentationml/2006/main" uri="{D6D511B9-2390-475A-947B-AFAB55BFBCF1}">
            <pc226:cmChg xmlns:pc226="http://schemas.microsoft.com/office/powerpoint/2022/06/main/command" chg="add">
              <pc226:chgData name="Girard, Dominique" userId="49e1e783-0bb6-4a2c-a8eb-9bd8638d0d5c" providerId="ADAL" clId="{40534686-7EE8-4994-B2CB-0E38AAAF4104}" dt="2024-04-29T19:55:59.295" v="927"/>
              <pc2:cmMkLst xmlns:pc2="http://schemas.microsoft.com/office/powerpoint/2019/9/main/command">
                <pc:docMk/>
                <pc:sldMk cId="22007273" sldId="331"/>
                <pc2:cmMk id="{65276E3D-C87D-48BD-A402-53BD6E356BB2}"/>
              </pc2:cmMkLst>
            </pc226:cmChg>
          </p:ext>
        </pc:extLst>
      </pc:sldChg>
      <pc:sldChg chg="modSp mod">
        <pc:chgData name="Girard, Dominique" userId="49e1e783-0bb6-4a2c-a8eb-9bd8638d0d5c" providerId="ADAL" clId="{40534686-7EE8-4994-B2CB-0E38AAAF4104}" dt="2024-04-29T20:15:11.272" v="1076" actId="20577"/>
        <pc:sldMkLst>
          <pc:docMk/>
          <pc:sldMk cId="3253384791" sldId="333"/>
        </pc:sldMkLst>
        <pc:spChg chg="replST">
          <ac:chgData name="Girard, Dominique" userId="49e1e783-0bb6-4a2c-a8eb-9bd8638d0d5c" providerId="ADAL" clId="{40534686-7EE8-4994-B2CB-0E38AAAF4104}" dt="2024-04-29T19:16:46.369" v="284"/>
          <ac:spMkLst>
            <pc:docMk/>
            <pc:sldMk cId="3253384791" sldId="333"/>
            <ac:spMk id="2" creationId="{A1558B18-5799-B02B-079D-5C5D30701D68}"/>
          </ac:spMkLst>
        </pc:spChg>
        <pc:spChg chg="mod replST">
          <ac:chgData name="Girard, Dominique" userId="49e1e783-0bb6-4a2c-a8eb-9bd8638d0d5c" providerId="ADAL" clId="{40534686-7EE8-4994-B2CB-0E38AAAF4104}" dt="2024-04-29T20:15:11.272" v="1076" actId="20577"/>
          <ac:spMkLst>
            <pc:docMk/>
            <pc:sldMk cId="3253384791" sldId="333"/>
            <ac:spMk id="3" creationId="{E8CFEDE4-A66E-AF98-48E5-11B4A04ADC89}"/>
          </ac:spMkLst>
        </pc:spChg>
        <pc:spChg chg="replST">
          <ac:chgData name="Girard, Dominique" userId="49e1e783-0bb6-4a2c-a8eb-9bd8638d0d5c" providerId="ADAL" clId="{40534686-7EE8-4994-B2CB-0E38AAAF4104}" dt="2024-04-29T19:16:46.379" v="286"/>
          <ac:spMkLst>
            <pc:docMk/>
            <pc:sldMk cId="3253384791" sldId="333"/>
            <ac:spMk id="4" creationId="{F700E6AD-0915-556F-090E-2F76DE57696A}"/>
          </ac:spMkLst>
        </pc:spChg>
        <pc:spChg chg="replST">
          <ac:chgData name="Girard, Dominique" userId="49e1e783-0bb6-4a2c-a8eb-9bd8638d0d5c" providerId="ADAL" clId="{40534686-7EE8-4994-B2CB-0E38AAAF4104}" dt="2024-04-29T19:16:46.384" v="287"/>
          <ac:spMkLst>
            <pc:docMk/>
            <pc:sldMk cId="3253384791" sldId="333"/>
            <ac:spMk id="5" creationId="{EFCE1406-B79A-B345-4CC8-0984B465C122}"/>
          </ac:spMkLst>
        </pc:spChg>
      </pc:sldChg>
      <pc:sldChg chg="modSp mod">
        <pc:chgData name="Girard, Dominique" userId="49e1e783-0bb6-4a2c-a8eb-9bd8638d0d5c" providerId="ADAL" clId="{40534686-7EE8-4994-B2CB-0E38AAAF4104}" dt="2024-04-29T19:16:45.568" v="255"/>
        <pc:sldMkLst>
          <pc:docMk/>
          <pc:sldMk cId="1609697202" sldId="334"/>
        </pc:sldMkLst>
        <pc:spChg chg="replST">
          <ac:chgData name="Girard, Dominique" userId="49e1e783-0bb6-4a2c-a8eb-9bd8638d0d5c" providerId="ADAL" clId="{40534686-7EE8-4994-B2CB-0E38AAAF4104}" dt="2024-04-29T19:16:45.557" v="253"/>
          <ac:spMkLst>
            <pc:docMk/>
            <pc:sldMk cId="1609697202" sldId="334"/>
            <ac:spMk id="4" creationId="{53898949-B6FF-4B26-B70D-F854781D629D}"/>
          </ac:spMkLst>
        </pc:spChg>
        <pc:spChg chg="replST">
          <ac:chgData name="Girard, Dominique" userId="49e1e783-0bb6-4a2c-a8eb-9bd8638d0d5c" providerId="ADAL" clId="{40534686-7EE8-4994-B2CB-0E38AAAF4104}" dt="2024-04-29T19:16:45.562" v="254"/>
          <ac:spMkLst>
            <pc:docMk/>
            <pc:sldMk cId="1609697202" sldId="334"/>
            <ac:spMk id="5" creationId="{40A768F4-D1C0-47C1-B9D4-B9E34F06CC83}"/>
          </ac:spMkLst>
        </pc:spChg>
        <pc:picChg chg="replST">
          <ac:chgData name="Girard, Dominique" userId="49e1e783-0bb6-4a2c-a8eb-9bd8638d0d5c" providerId="ADAL" clId="{40534686-7EE8-4994-B2CB-0E38AAAF4104}" dt="2024-04-29T19:16:45.568" v="255"/>
          <ac:picMkLst>
            <pc:docMk/>
            <pc:sldMk cId="1609697202" sldId="334"/>
            <ac:picMk id="12" creationId="{0BDBACD5-3788-CB4E-5CE9-0A653DE18999}"/>
          </ac:picMkLst>
        </pc:picChg>
      </pc:sldChg>
      <pc:sldChg chg="modSp mod">
        <pc:chgData name="Girard, Dominique" userId="49e1e783-0bb6-4a2c-a8eb-9bd8638d0d5c" providerId="ADAL" clId="{40534686-7EE8-4994-B2CB-0E38AAAF4104}" dt="2024-04-29T19:16:45.590" v="258"/>
        <pc:sldMkLst>
          <pc:docMk/>
          <pc:sldMk cId="2443580764" sldId="335"/>
        </pc:sldMkLst>
        <pc:spChg chg="replST">
          <ac:chgData name="Girard, Dominique" userId="49e1e783-0bb6-4a2c-a8eb-9bd8638d0d5c" providerId="ADAL" clId="{40534686-7EE8-4994-B2CB-0E38AAAF4104}" dt="2024-04-29T19:16:45.581" v="256"/>
          <ac:spMkLst>
            <pc:docMk/>
            <pc:sldMk cId="2443580764" sldId="335"/>
            <ac:spMk id="4" creationId="{53898949-B6FF-4B26-B70D-F854781D629D}"/>
          </ac:spMkLst>
        </pc:spChg>
        <pc:spChg chg="replST">
          <ac:chgData name="Girard, Dominique" userId="49e1e783-0bb6-4a2c-a8eb-9bd8638d0d5c" providerId="ADAL" clId="{40534686-7EE8-4994-B2CB-0E38AAAF4104}" dt="2024-04-29T19:16:45.586" v="257"/>
          <ac:spMkLst>
            <pc:docMk/>
            <pc:sldMk cId="2443580764" sldId="335"/>
            <ac:spMk id="5" creationId="{40A768F4-D1C0-47C1-B9D4-B9E34F06CC83}"/>
          </ac:spMkLst>
        </pc:spChg>
        <pc:picChg chg="replST">
          <ac:chgData name="Girard, Dominique" userId="49e1e783-0bb6-4a2c-a8eb-9bd8638d0d5c" providerId="ADAL" clId="{40534686-7EE8-4994-B2CB-0E38AAAF4104}" dt="2024-04-29T19:16:45.590" v="258"/>
          <ac:picMkLst>
            <pc:docMk/>
            <pc:sldMk cId="2443580764" sldId="335"/>
            <ac:picMk id="14" creationId="{37153E95-8864-F744-8234-8248A1CFC9F3}"/>
          </ac:picMkLst>
        </pc:picChg>
      </pc:sldChg>
      <pc:sldChg chg="modSp mod">
        <pc:chgData name="Girard, Dominique" userId="49e1e783-0bb6-4a2c-a8eb-9bd8638d0d5c" providerId="ADAL" clId="{40534686-7EE8-4994-B2CB-0E38AAAF4104}" dt="2024-04-29T19:16:45.615" v="261"/>
        <pc:sldMkLst>
          <pc:docMk/>
          <pc:sldMk cId="3157812956" sldId="336"/>
        </pc:sldMkLst>
        <pc:spChg chg="replST">
          <ac:chgData name="Girard, Dominique" userId="49e1e783-0bb6-4a2c-a8eb-9bd8638d0d5c" providerId="ADAL" clId="{40534686-7EE8-4994-B2CB-0E38AAAF4104}" dt="2024-04-29T19:16:45.604" v="259"/>
          <ac:spMkLst>
            <pc:docMk/>
            <pc:sldMk cId="3157812956" sldId="336"/>
            <ac:spMk id="4" creationId="{53898949-B6FF-4B26-B70D-F854781D629D}"/>
          </ac:spMkLst>
        </pc:spChg>
        <pc:spChg chg="replST">
          <ac:chgData name="Girard, Dominique" userId="49e1e783-0bb6-4a2c-a8eb-9bd8638d0d5c" providerId="ADAL" clId="{40534686-7EE8-4994-B2CB-0E38AAAF4104}" dt="2024-04-29T19:16:45.610" v="260"/>
          <ac:spMkLst>
            <pc:docMk/>
            <pc:sldMk cId="3157812956" sldId="336"/>
            <ac:spMk id="5" creationId="{40A768F4-D1C0-47C1-B9D4-B9E34F06CC83}"/>
          </ac:spMkLst>
        </pc:spChg>
        <pc:picChg chg="replST">
          <ac:chgData name="Girard, Dominique" userId="49e1e783-0bb6-4a2c-a8eb-9bd8638d0d5c" providerId="ADAL" clId="{40534686-7EE8-4994-B2CB-0E38AAAF4104}" dt="2024-04-29T19:16:45.615" v="261"/>
          <ac:picMkLst>
            <pc:docMk/>
            <pc:sldMk cId="3157812956" sldId="336"/>
            <ac:picMk id="9" creationId="{9EA3B8F2-C28F-154A-EC34-3CDD779EF8A4}"/>
          </ac:picMkLst>
        </pc:picChg>
      </pc:sldChg>
      <pc:sldChg chg="modSp mod">
        <pc:chgData name="Girard, Dominique" userId="49e1e783-0bb6-4a2c-a8eb-9bd8638d0d5c" providerId="ADAL" clId="{40534686-7EE8-4994-B2CB-0E38AAAF4104}" dt="2024-04-29T20:14:23.966" v="1072" actId="20577"/>
        <pc:sldMkLst>
          <pc:docMk/>
          <pc:sldMk cId="2475350610" sldId="338"/>
        </pc:sldMkLst>
        <pc:spChg chg="replST">
          <ac:chgData name="Girard, Dominique" userId="49e1e783-0bb6-4a2c-a8eb-9bd8638d0d5c" providerId="ADAL" clId="{40534686-7EE8-4994-B2CB-0E38AAAF4104}" dt="2024-04-29T19:16:46.325" v="280"/>
          <ac:spMkLst>
            <pc:docMk/>
            <pc:sldMk cId="2475350610" sldId="338"/>
            <ac:spMk id="5" creationId="{31DB1F00-F13B-EA63-1514-7B194ABC1942}"/>
          </ac:spMkLst>
        </pc:spChg>
        <pc:spChg chg="mod replST">
          <ac:chgData name="Girard, Dominique" userId="49e1e783-0bb6-4a2c-a8eb-9bd8638d0d5c" providerId="ADAL" clId="{40534686-7EE8-4994-B2CB-0E38AAAF4104}" dt="2024-04-29T20:14:23.966" v="1072" actId="20577"/>
          <ac:spMkLst>
            <pc:docMk/>
            <pc:sldMk cId="2475350610" sldId="338"/>
            <ac:spMk id="7" creationId="{74EB1E8F-3915-EFDE-DDE5-B7287DA95B3A}"/>
          </ac:spMkLst>
        </pc:spChg>
        <pc:picChg chg="replST">
          <ac:chgData name="Girard, Dominique" userId="49e1e783-0bb6-4a2c-a8eb-9bd8638d0d5c" providerId="ADAL" clId="{40534686-7EE8-4994-B2CB-0E38AAAF4104}" dt="2024-04-29T19:16:46.338" v="282"/>
          <ac:picMkLst>
            <pc:docMk/>
            <pc:sldMk cId="2475350610" sldId="338"/>
            <ac:picMk id="10" creationId="{E104547B-01C2-FEDA-47B6-8189DF29AFF3}"/>
          </ac:picMkLst>
        </pc:picChg>
      </pc:sldChg>
      <pc:sldChg chg="modSp mod">
        <pc:chgData name="Girard, Dominique" userId="49e1e783-0bb6-4a2c-a8eb-9bd8638d0d5c" providerId="ADAL" clId="{40534686-7EE8-4994-B2CB-0E38AAAF4104}" dt="2024-05-06T19:52:03.273" v="1425" actId="255"/>
        <pc:sldMkLst>
          <pc:docMk/>
          <pc:sldMk cId="3464242187" sldId="339"/>
        </pc:sldMkLst>
        <pc:spChg chg="mod replST">
          <ac:chgData name="Girard, Dominique" userId="49e1e783-0bb6-4a2c-a8eb-9bd8638d0d5c" providerId="ADAL" clId="{40534686-7EE8-4994-B2CB-0E38AAAF4104}" dt="2024-05-06T17:53:37.999" v="1182" actId="20577"/>
          <ac:spMkLst>
            <pc:docMk/>
            <pc:sldMk cId="3464242187" sldId="339"/>
            <ac:spMk id="3" creationId="{BA27A90C-789A-E1AD-9A9E-1DDB067F41A8}"/>
          </ac:spMkLst>
        </pc:spChg>
        <pc:spChg chg="mod">
          <ac:chgData name="Girard, Dominique" userId="49e1e783-0bb6-4a2c-a8eb-9bd8638d0d5c" providerId="ADAL" clId="{40534686-7EE8-4994-B2CB-0E38AAAF4104}" dt="2024-05-06T19:52:03.273" v="1425" actId="255"/>
          <ac:spMkLst>
            <pc:docMk/>
            <pc:sldMk cId="3464242187" sldId="339"/>
            <ac:spMk id="40" creationId="{ECE40F1C-BCD9-467A-8B0E-B6755411FF2B}"/>
          </ac:spMkLst>
        </pc:spChg>
      </pc:sldChg>
      <pc:sldChg chg="modSp mod">
        <pc:chgData name="Girard, Dominique" userId="49e1e783-0bb6-4a2c-a8eb-9bd8638d0d5c" providerId="ADAL" clId="{40534686-7EE8-4994-B2CB-0E38AAAF4104}" dt="2024-05-06T18:12:32.607" v="1219" actId="6549"/>
        <pc:sldMkLst>
          <pc:docMk/>
          <pc:sldMk cId="1898002852" sldId="341"/>
        </pc:sldMkLst>
        <pc:spChg chg="mod">
          <ac:chgData name="Girard, Dominique" userId="49e1e783-0bb6-4a2c-a8eb-9bd8638d0d5c" providerId="ADAL" clId="{40534686-7EE8-4994-B2CB-0E38AAAF4104}" dt="2024-05-06T18:12:32.607" v="1219" actId="6549"/>
          <ac:spMkLst>
            <pc:docMk/>
            <pc:sldMk cId="1898002852" sldId="341"/>
            <ac:spMk id="15" creationId="{668706DF-983A-4EFA-9A1A-96C341FD8A12}"/>
          </ac:spMkLst>
        </pc:spChg>
      </pc:sldChg>
      <pc:sldChg chg="modSp mod">
        <pc:chgData name="Girard, Dominique" userId="49e1e783-0bb6-4a2c-a8eb-9bd8638d0d5c" providerId="ADAL" clId="{40534686-7EE8-4994-B2CB-0E38AAAF4104}" dt="2024-05-06T18:11:58.908" v="1207" actId="1076"/>
        <pc:sldMkLst>
          <pc:docMk/>
          <pc:sldMk cId="3250733528" sldId="342"/>
        </pc:sldMkLst>
        <pc:spChg chg="mod">
          <ac:chgData name="Girard, Dominique" userId="49e1e783-0bb6-4a2c-a8eb-9bd8638d0d5c" providerId="ADAL" clId="{40534686-7EE8-4994-B2CB-0E38AAAF4104}" dt="2024-05-06T18:11:58.908" v="1207" actId="1076"/>
          <ac:spMkLst>
            <pc:docMk/>
            <pc:sldMk cId="3250733528" sldId="342"/>
            <ac:spMk id="6" creationId="{AEFFC25D-4D97-47B6-B576-7FFA8A1103B6}"/>
          </ac:spMkLst>
        </pc:spChg>
      </pc:sldChg>
      <pc:sldChg chg="modSp mod">
        <pc:chgData name="Girard, Dominique" userId="49e1e783-0bb6-4a2c-a8eb-9bd8638d0d5c" providerId="ADAL" clId="{40534686-7EE8-4994-B2CB-0E38AAAF4104}" dt="2024-05-06T18:00:23.249" v="1202" actId="5793"/>
        <pc:sldMkLst>
          <pc:docMk/>
          <pc:sldMk cId="1073601616" sldId="343"/>
        </pc:sldMkLst>
        <pc:spChg chg="mod replST">
          <ac:chgData name="Girard, Dominique" userId="49e1e783-0bb6-4a2c-a8eb-9bd8638d0d5c" providerId="ADAL" clId="{40534686-7EE8-4994-B2CB-0E38AAAF4104}" dt="2024-05-06T18:00:23.249" v="1202" actId="5793"/>
          <ac:spMkLst>
            <pc:docMk/>
            <pc:sldMk cId="1073601616" sldId="343"/>
            <ac:spMk id="3" creationId="{993EB3F3-9A1B-478B-B48E-EF5E920BFDC9}"/>
          </ac:spMkLst>
        </pc:spChg>
      </pc:sldChg>
      <pc:sldChg chg="modSp mod">
        <pc:chgData name="Girard, Dominique" userId="49e1e783-0bb6-4a2c-a8eb-9bd8638d0d5c" providerId="ADAL" clId="{40534686-7EE8-4994-B2CB-0E38AAAF4104}" dt="2024-05-06T18:14:24.811" v="1220"/>
        <pc:sldMkLst>
          <pc:docMk/>
          <pc:sldMk cId="234041546" sldId="345"/>
        </pc:sldMkLst>
        <pc:spChg chg="mod replST">
          <ac:chgData name="Girard, Dominique" userId="49e1e783-0bb6-4a2c-a8eb-9bd8638d0d5c" providerId="ADAL" clId="{40534686-7EE8-4994-B2CB-0E38AAAF4104}" dt="2024-05-06T18:14:24.811" v="1220"/>
          <ac:spMkLst>
            <pc:docMk/>
            <pc:sldMk cId="234041546" sldId="345"/>
            <ac:spMk id="5" creationId="{4616BE7C-25B7-68C7-583C-DFC9DB8F066C}"/>
          </ac:spMkLst>
        </pc:spChg>
      </pc:sldChg>
      <pc:sldChg chg="modSp mod">
        <pc:chgData name="Girard, Dominique" userId="49e1e783-0bb6-4a2c-a8eb-9bd8638d0d5c" providerId="ADAL" clId="{40534686-7EE8-4994-B2CB-0E38AAAF4104}" dt="2024-05-06T19:52:32.391" v="1428" actId="1076"/>
        <pc:sldMkLst>
          <pc:docMk/>
          <pc:sldMk cId="2961764703" sldId="346"/>
        </pc:sldMkLst>
        <pc:spChg chg="mod">
          <ac:chgData name="Girard, Dominique" userId="49e1e783-0bb6-4a2c-a8eb-9bd8638d0d5c" providerId="ADAL" clId="{40534686-7EE8-4994-B2CB-0E38AAAF4104}" dt="2024-05-06T19:52:32.391" v="1428" actId="1076"/>
          <ac:spMkLst>
            <pc:docMk/>
            <pc:sldMk cId="2961764703" sldId="346"/>
            <ac:spMk id="5" creationId="{D14CB3A8-0B8C-8B0A-4E3B-E4FBCCA34CCE}"/>
          </ac:spMkLst>
        </pc:spChg>
      </pc:sldChg>
      <pc:sldChg chg="modSp mod">
        <pc:chgData name="Girard, Dominique" userId="49e1e783-0bb6-4a2c-a8eb-9bd8638d0d5c" providerId="ADAL" clId="{40534686-7EE8-4994-B2CB-0E38AAAF4104}" dt="2024-05-06T19:50:01.864" v="1415" actId="207"/>
        <pc:sldMkLst>
          <pc:docMk/>
          <pc:sldMk cId="392231337" sldId="349"/>
        </pc:sldMkLst>
        <pc:spChg chg="mod replST">
          <ac:chgData name="Girard, Dominique" userId="49e1e783-0bb6-4a2c-a8eb-9bd8638d0d5c" providerId="ADAL" clId="{40534686-7EE8-4994-B2CB-0E38AAAF4104}" dt="2024-05-06T19:50:01.864" v="1415" actId="207"/>
          <ac:spMkLst>
            <pc:docMk/>
            <pc:sldMk cId="392231337" sldId="349"/>
            <ac:spMk id="3" creationId="{4F05CE8A-811F-60DB-AB86-ED3CE70D44E5}"/>
          </ac:spMkLst>
        </pc:spChg>
        <pc:spChg chg="replST">
          <ac:chgData name="Girard, Dominique" userId="49e1e783-0bb6-4a2c-a8eb-9bd8638d0d5c" providerId="ADAL" clId="{40534686-7EE8-4994-B2CB-0E38AAAF4104}" dt="2024-04-29T19:16:46.610" v="321"/>
          <ac:spMkLst>
            <pc:docMk/>
            <pc:sldMk cId="392231337" sldId="349"/>
            <ac:spMk id="5" creationId="{680D0CFF-451D-D5D1-6B12-A2AC954FCF9C}"/>
          </ac:spMkLst>
        </pc:spChg>
        <pc:spChg chg="replST">
          <ac:chgData name="Girard, Dominique" userId="49e1e783-0bb6-4a2c-a8eb-9bd8638d0d5c" providerId="ADAL" clId="{40534686-7EE8-4994-B2CB-0E38AAAF4104}" dt="2024-04-29T19:16:46.616" v="322"/>
          <ac:spMkLst>
            <pc:docMk/>
            <pc:sldMk cId="392231337" sldId="349"/>
            <ac:spMk id="42" creationId="{5DB22E85-D662-48AE-5DD9-0558225DA2D7}"/>
          </ac:spMkLst>
        </pc:spChg>
        <pc:spChg chg="replST">
          <ac:chgData name="Girard, Dominique" userId="49e1e783-0bb6-4a2c-a8eb-9bd8638d0d5c" providerId="ADAL" clId="{40534686-7EE8-4994-B2CB-0E38AAAF4104}" dt="2024-04-29T19:16:46.623" v="323"/>
          <ac:spMkLst>
            <pc:docMk/>
            <pc:sldMk cId="392231337" sldId="349"/>
            <ac:spMk id="43" creationId="{E22CDBF2-AC5E-2030-AC96-D501348880C9}"/>
          </ac:spMkLst>
        </pc:spChg>
        <pc:spChg chg="replST">
          <ac:chgData name="Girard, Dominique" userId="49e1e783-0bb6-4a2c-a8eb-9bd8638d0d5c" providerId="ADAL" clId="{40534686-7EE8-4994-B2CB-0E38AAAF4104}" dt="2024-04-29T19:16:46.629" v="324"/>
          <ac:spMkLst>
            <pc:docMk/>
            <pc:sldMk cId="392231337" sldId="349"/>
            <ac:spMk id="44" creationId="{9696EA2E-EE25-1C84-97E4-DC17A25F9F21}"/>
          </ac:spMkLst>
        </pc:spChg>
        <pc:spChg chg="replST">
          <ac:chgData name="Girard, Dominique" userId="49e1e783-0bb6-4a2c-a8eb-9bd8638d0d5c" providerId="ADAL" clId="{40534686-7EE8-4994-B2CB-0E38AAAF4104}" dt="2024-04-29T19:16:46.635" v="325"/>
          <ac:spMkLst>
            <pc:docMk/>
            <pc:sldMk cId="392231337" sldId="349"/>
            <ac:spMk id="45" creationId="{774FAA6D-A1E0-2691-B7C0-A0527ADC7A72}"/>
          </ac:spMkLst>
        </pc:spChg>
        <pc:spChg chg="replST">
          <ac:chgData name="Girard, Dominique" userId="49e1e783-0bb6-4a2c-a8eb-9bd8638d0d5c" providerId="ADAL" clId="{40534686-7EE8-4994-B2CB-0E38AAAF4104}" dt="2024-04-29T19:16:46.674" v="330"/>
          <ac:spMkLst>
            <pc:docMk/>
            <pc:sldMk cId="392231337" sldId="349"/>
            <ac:spMk id="50" creationId="{1CA1192F-D217-99BD-072E-DB22FDDB62D3}"/>
          </ac:spMkLst>
        </pc:spChg>
        <pc:spChg chg="replST">
          <ac:chgData name="Girard, Dominique" userId="49e1e783-0bb6-4a2c-a8eb-9bd8638d0d5c" providerId="ADAL" clId="{40534686-7EE8-4994-B2CB-0E38AAAF4104}" dt="2024-04-29T19:16:46.698" v="331"/>
          <ac:spMkLst>
            <pc:docMk/>
            <pc:sldMk cId="392231337" sldId="349"/>
            <ac:spMk id="51" creationId="{EC97680E-F10C-9334-2E39-1AAFCCD317C4}"/>
          </ac:spMkLst>
        </pc:spChg>
        <pc:spChg chg="replST">
          <ac:chgData name="Girard, Dominique" userId="49e1e783-0bb6-4a2c-a8eb-9bd8638d0d5c" providerId="ADAL" clId="{40534686-7EE8-4994-B2CB-0E38AAAF4104}" dt="2024-04-29T19:16:46.704" v="332"/>
          <ac:spMkLst>
            <pc:docMk/>
            <pc:sldMk cId="392231337" sldId="349"/>
            <ac:spMk id="52" creationId="{26E6741B-498D-F9F5-87B0-79451D311C75}"/>
          </ac:spMkLst>
        </pc:spChg>
        <pc:spChg chg="replST">
          <ac:chgData name="Girard, Dominique" userId="49e1e783-0bb6-4a2c-a8eb-9bd8638d0d5c" providerId="ADAL" clId="{40534686-7EE8-4994-B2CB-0E38AAAF4104}" dt="2024-04-29T19:16:46.710" v="333"/>
          <ac:spMkLst>
            <pc:docMk/>
            <pc:sldMk cId="392231337" sldId="349"/>
            <ac:spMk id="53" creationId="{579BEBA6-89C1-078D-6AD8-498B5ECA4AEE}"/>
          </ac:spMkLst>
        </pc:spChg>
        <pc:spChg chg="replST">
          <ac:chgData name="Girard, Dominique" userId="49e1e783-0bb6-4a2c-a8eb-9bd8638d0d5c" providerId="ADAL" clId="{40534686-7EE8-4994-B2CB-0E38AAAF4104}" dt="2024-04-29T19:16:46.715" v="334"/>
          <ac:spMkLst>
            <pc:docMk/>
            <pc:sldMk cId="392231337" sldId="349"/>
            <ac:spMk id="54" creationId="{7ACF10B4-1821-25C5-2E46-1AE681A20A6F}"/>
          </ac:spMkLst>
        </pc:spChg>
        <pc:spChg chg="replST">
          <ac:chgData name="Girard, Dominique" userId="49e1e783-0bb6-4a2c-a8eb-9bd8638d0d5c" providerId="ADAL" clId="{40534686-7EE8-4994-B2CB-0E38AAAF4104}" dt="2024-04-29T19:16:46.719" v="335"/>
          <ac:spMkLst>
            <pc:docMk/>
            <pc:sldMk cId="392231337" sldId="349"/>
            <ac:spMk id="55" creationId="{A54511A7-9FEF-9FF8-5BBF-D82703FD0CD7}"/>
          </ac:spMkLst>
        </pc:spChg>
        <pc:spChg chg="replST">
          <ac:chgData name="Girard, Dominique" userId="49e1e783-0bb6-4a2c-a8eb-9bd8638d0d5c" providerId="ADAL" clId="{40534686-7EE8-4994-B2CB-0E38AAAF4104}" dt="2024-04-29T19:16:46.729" v="337"/>
          <ac:spMkLst>
            <pc:docMk/>
            <pc:sldMk cId="392231337" sldId="349"/>
            <ac:spMk id="57" creationId="{AF18BBDE-3A34-385D-C7F1-0AB56422F0CA}"/>
          </ac:spMkLst>
        </pc:spChg>
        <pc:spChg chg="replST">
          <ac:chgData name="Girard, Dominique" userId="49e1e783-0bb6-4a2c-a8eb-9bd8638d0d5c" providerId="ADAL" clId="{40534686-7EE8-4994-B2CB-0E38AAAF4104}" dt="2024-04-29T19:16:46.734" v="338"/>
          <ac:spMkLst>
            <pc:docMk/>
            <pc:sldMk cId="392231337" sldId="349"/>
            <ac:spMk id="58" creationId="{6EFD3B52-DB04-5942-19EE-6F27ED1EE8F2}"/>
          </ac:spMkLst>
        </pc:spChg>
        <pc:spChg chg="replST">
          <ac:chgData name="Girard, Dominique" userId="49e1e783-0bb6-4a2c-a8eb-9bd8638d0d5c" providerId="ADAL" clId="{40534686-7EE8-4994-B2CB-0E38AAAF4104}" dt="2024-04-29T19:16:46.740" v="339"/>
          <ac:spMkLst>
            <pc:docMk/>
            <pc:sldMk cId="392231337" sldId="349"/>
            <ac:spMk id="59" creationId="{8231A724-E52D-FFAB-E4B9-FB30E89BAC5A}"/>
          </ac:spMkLst>
        </pc:spChg>
        <pc:spChg chg="mod replST">
          <ac:chgData name="Girard, Dominique" userId="49e1e783-0bb6-4a2c-a8eb-9bd8638d0d5c" providerId="ADAL" clId="{40534686-7EE8-4994-B2CB-0E38AAAF4104}" dt="2024-05-06T19:49:41.965" v="1414" actId="14100"/>
          <ac:spMkLst>
            <pc:docMk/>
            <pc:sldMk cId="392231337" sldId="349"/>
            <ac:spMk id="60" creationId="{6AF35A71-A1BD-C93C-4CF0-A201F283B1F3}"/>
          </ac:spMkLst>
        </pc:spChg>
        <pc:spChg chg="mod replST">
          <ac:chgData name="Girard, Dominique" userId="49e1e783-0bb6-4a2c-a8eb-9bd8638d0d5c" providerId="ADAL" clId="{40534686-7EE8-4994-B2CB-0E38AAAF4104}" dt="2024-05-06T19:49:37.458" v="1413" actId="14100"/>
          <ac:spMkLst>
            <pc:docMk/>
            <pc:sldMk cId="392231337" sldId="349"/>
            <ac:spMk id="61" creationId="{9395E80C-1F5D-EEEC-740C-74B09EC2CDA3}"/>
          </ac:spMkLst>
        </pc:spChg>
        <pc:spChg chg="replST">
          <ac:chgData name="Girard, Dominique" userId="49e1e783-0bb6-4a2c-a8eb-9bd8638d0d5c" providerId="ADAL" clId="{40534686-7EE8-4994-B2CB-0E38AAAF4104}" dt="2024-04-29T19:16:46.755" v="342"/>
          <ac:spMkLst>
            <pc:docMk/>
            <pc:sldMk cId="392231337" sldId="349"/>
            <ac:spMk id="62" creationId="{17374EEB-964C-12EA-813C-700D4A13D9F1}"/>
          </ac:spMkLst>
        </pc:spChg>
        <pc:spChg chg="replST">
          <ac:chgData name="Girard, Dominique" userId="49e1e783-0bb6-4a2c-a8eb-9bd8638d0d5c" providerId="ADAL" clId="{40534686-7EE8-4994-B2CB-0E38AAAF4104}" dt="2024-04-29T19:16:46.759" v="343"/>
          <ac:spMkLst>
            <pc:docMk/>
            <pc:sldMk cId="392231337" sldId="349"/>
            <ac:spMk id="63" creationId="{2C5CB8A8-7836-1F09-233D-DC8FAC597920}"/>
          </ac:spMkLst>
        </pc:spChg>
        <pc:spChg chg="replST">
          <ac:chgData name="Girard, Dominique" userId="49e1e783-0bb6-4a2c-a8eb-9bd8638d0d5c" providerId="ADAL" clId="{40534686-7EE8-4994-B2CB-0E38AAAF4104}" dt="2024-04-29T19:16:46.763" v="344"/>
          <ac:spMkLst>
            <pc:docMk/>
            <pc:sldMk cId="392231337" sldId="349"/>
            <ac:spMk id="64" creationId="{B4FBFEBE-7352-39FE-069F-78E02B7A75A3}"/>
          </ac:spMkLst>
        </pc:spChg>
        <pc:spChg chg="replST">
          <ac:chgData name="Girard, Dominique" userId="49e1e783-0bb6-4a2c-a8eb-9bd8638d0d5c" providerId="ADAL" clId="{40534686-7EE8-4994-B2CB-0E38AAAF4104}" dt="2024-04-29T19:16:46.768" v="345"/>
          <ac:spMkLst>
            <pc:docMk/>
            <pc:sldMk cId="392231337" sldId="349"/>
            <ac:spMk id="65" creationId="{6F7A0DAE-21CB-5713-67E1-983EF53C5827}"/>
          </ac:spMkLst>
        </pc:spChg>
        <pc:spChg chg="replST">
          <ac:chgData name="Girard, Dominique" userId="49e1e783-0bb6-4a2c-a8eb-9bd8638d0d5c" providerId="ADAL" clId="{40534686-7EE8-4994-B2CB-0E38AAAF4104}" dt="2024-04-29T19:16:46.773" v="346"/>
          <ac:spMkLst>
            <pc:docMk/>
            <pc:sldMk cId="392231337" sldId="349"/>
            <ac:spMk id="66" creationId="{A45ECBBF-4F2D-F6D2-BB60-DCAE54730FE4}"/>
          </ac:spMkLst>
        </pc:spChg>
        <pc:spChg chg="replST">
          <ac:chgData name="Girard, Dominique" userId="49e1e783-0bb6-4a2c-a8eb-9bd8638d0d5c" providerId="ADAL" clId="{40534686-7EE8-4994-B2CB-0E38AAAF4104}" dt="2024-04-29T19:16:46.777" v="347"/>
          <ac:spMkLst>
            <pc:docMk/>
            <pc:sldMk cId="392231337" sldId="349"/>
            <ac:spMk id="67" creationId="{03E5FF2D-DDF2-C119-AA35-18937137DADC}"/>
          </ac:spMkLst>
        </pc:spChg>
        <pc:spChg chg="replST">
          <ac:chgData name="Girard, Dominique" userId="49e1e783-0bb6-4a2c-a8eb-9bd8638d0d5c" providerId="ADAL" clId="{40534686-7EE8-4994-B2CB-0E38AAAF4104}" dt="2024-04-29T19:16:46.786" v="349"/>
          <ac:spMkLst>
            <pc:docMk/>
            <pc:sldMk cId="392231337" sldId="349"/>
            <ac:spMk id="69" creationId="{C7EB3F23-9CF0-C645-57CA-BB5EC02D211C}"/>
          </ac:spMkLst>
        </pc:spChg>
        <pc:spChg chg="replST">
          <ac:chgData name="Girard, Dominique" userId="49e1e783-0bb6-4a2c-a8eb-9bd8638d0d5c" providerId="ADAL" clId="{40534686-7EE8-4994-B2CB-0E38AAAF4104}" dt="2024-04-29T19:16:46.791" v="350"/>
          <ac:spMkLst>
            <pc:docMk/>
            <pc:sldMk cId="392231337" sldId="349"/>
            <ac:spMk id="70" creationId="{D0814BB0-2007-1394-831F-A21776DA6AED}"/>
          </ac:spMkLst>
        </pc:spChg>
        <pc:spChg chg="replST">
          <ac:chgData name="Girard, Dominique" userId="49e1e783-0bb6-4a2c-a8eb-9bd8638d0d5c" providerId="ADAL" clId="{40534686-7EE8-4994-B2CB-0E38AAAF4104}" dt="2024-04-29T19:16:46.796" v="351"/>
          <ac:spMkLst>
            <pc:docMk/>
            <pc:sldMk cId="392231337" sldId="349"/>
            <ac:spMk id="71" creationId="{8D712F45-6996-B44F-943B-652BFEB66FBE}"/>
          </ac:spMkLst>
        </pc:spChg>
        <pc:spChg chg="replST">
          <ac:chgData name="Girard, Dominique" userId="49e1e783-0bb6-4a2c-a8eb-9bd8638d0d5c" providerId="ADAL" clId="{40534686-7EE8-4994-B2CB-0E38AAAF4104}" dt="2024-04-29T19:16:46.842" v="361"/>
          <ac:spMkLst>
            <pc:docMk/>
            <pc:sldMk cId="392231337" sldId="349"/>
            <ac:spMk id="81" creationId="{B2C180B6-24B5-E1BB-428B-DD7600153E5F}"/>
          </ac:spMkLst>
        </pc:spChg>
        <pc:spChg chg="replST">
          <ac:chgData name="Girard, Dominique" userId="49e1e783-0bb6-4a2c-a8eb-9bd8638d0d5c" providerId="ADAL" clId="{40534686-7EE8-4994-B2CB-0E38AAAF4104}" dt="2024-04-29T19:16:46.847" v="362"/>
          <ac:spMkLst>
            <pc:docMk/>
            <pc:sldMk cId="392231337" sldId="349"/>
            <ac:spMk id="82" creationId="{6209F551-51E4-0FA5-1F89-7E87D4555347}"/>
          </ac:spMkLst>
        </pc:spChg>
        <pc:spChg chg="replST">
          <ac:chgData name="Girard, Dominique" userId="49e1e783-0bb6-4a2c-a8eb-9bd8638d0d5c" providerId="ADAL" clId="{40534686-7EE8-4994-B2CB-0E38AAAF4104}" dt="2024-04-29T19:16:46.852" v="363"/>
          <ac:spMkLst>
            <pc:docMk/>
            <pc:sldMk cId="392231337" sldId="349"/>
            <ac:spMk id="83" creationId="{2B9E7E5C-C51C-0681-97C8-BE3C7ACBA6C1}"/>
          </ac:spMkLst>
        </pc:spChg>
        <pc:spChg chg="replST">
          <ac:chgData name="Girard, Dominique" userId="49e1e783-0bb6-4a2c-a8eb-9bd8638d0d5c" providerId="ADAL" clId="{40534686-7EE8-4994-B2CB-0E38AAAF4104}" dt="2024-04-29T19:16:46.858" v="364"/>
          <ac:spMkLst>
            <pc:docMk/>
            <pc:sldMk cId="392231337" sldId="349"/>
            <ac:spMk id="84" creationId="{3A0B845A-2943-1184-50F0-F5996A4F12F8}"/>
          </ac:spMkLst>
        </pc:spChg>
        <pc:spChg chg="replST">
          <ac:chgData name="Girard, Dominique" userId="49e1e783-0bb6-4a2c-a8eb-9bd8638d0d5c" providerId="ADAL" clId="{40534686-7EE8-4994-B2CB-0E38AAAF4104}" dt="2024-04-29T19:16:46.861" v="365"/>
          <ac:spMkLst>
            <pc:docMk/>
            <pc:sldMk cId="392231337" sldId="349"/>
            <ac:spMk id="85" creationId="{D1EF67E3-E000-0F44-EE20-7D62E1C1A5FD}"/>
          </ac:spMkLst>
        </pc:spChg>
        <pc:spChg chg="replST">
          <ac:chgData name="Girard, Dominique" userId="49e1e783-0bb6-4a2c-a8eb-9bd8638d0d5c" providerId="ADAL" clId="{40534686-7EE8-4994-B2CB-0E38AAAF4104}" dt="2024-04-29T19:16:46.866" v="366"/>
          <ac:spMkLst>
            <pc:docMk/>
            <pc:sldMk cId="392231337" sldId="349"/>
            <ac:spMk id="86" creationId="{BF91AF54-0E47-1749-EFA3-5E42E07B7E3A}"/>
          </ac:spMkLst>
        </pc:spChg>
        <pc:spChg chg="replST">
          <ac:chgData name="Girard, Dominique" userId="49e1e783-0bb6-4a2c-a8eb-9bd8638d0d5c" providerId="ADAL" clId="{40534686-7EE8-4994-B2CB-0E38AAAF4104}" dt="2024-04-29T19:16:46.871" v="367"/>
          <ac:spMkLst>
            <pc:docMk/>
            <pc:sldMk cId="392231337" sldId="349"/>
            <ac:spMk id="87" creationId="{3E663015-59C1-3903-5EA3-615329D1B186}"/>
          </ac:spMkLst>
        </pc:spChg>
        <pc:spChg chg="replST">
          <ac:chgData name="Girard, Dominique" userId="49e1e783-0bb6-4a2c-a8eb-9bd8638d0d5c" providerId="ADAL" clId="{40534686-7EE8-4994-B2CB-0E38AAAF4104}" dt="2024-04-29T19:16:46.875" v="368"/>
          <ac:spMkLst>
            <pc:docMk/>
            <pc:sldMk cId="392231337" sldId="349"/>
            <ac:spMk id="88" creationId="{B63BD313-3B0E-23DF-A8F7-8367FFFC8240}"/>
          </ac:spMkLst>
        </pc:spChg>
        <pc:spChg chg="replST">
          <ac:chgData name="Girard, Dominique" userId="49e1e783-0bb6-4a2c-a8eb-9bd8638d0d5c" providerId="ADAL" clId="{40534686-7EE8-4994-B2CB-0E38AAAF4104}" dt="2024-04-29T19:16:46.880" v="369"/>
          <ac:spMkLst>
            <pc:docMk/>
            <pc:sldMk cId="392231337" sldId="349"/>
            <ac:spMk id="89" creationId="{F35189B6-C66F-05D6-E5CF-9CE2D4A03991}"/>
          </ac:spMkLst>
        </pc:spChg>
        <pc:picChg chg="replST">
          <ac:chgData name="Girard, Dominique" userId="49e1e783-0bb6-4a2c-a8eb-9bd8638d0d5c" providerId="ADAL" clId="{40534686-7EE8-4994-B2CB-0E38AAAF4104}" dt="2024-04-29T19:16:46.801" v="352"/>
          <ac:picMkLst>
            <pc:docMk/>
            <pc:sldMk cId="392231337" sldId="349"/>
            <ac:picMk id="72" creationId="{10CDA846-0F23-A0A3-A4BD-E37E2BBE1ECA}"/>
          </ac:picMkLst>
        </pc:picChg>
        <pc:cxnChg chg="replST">
          <ac:chgData name="Girard, Dominique" userId="49e1e783-0bb6-4a2c-a8eb-9bd8638d0d5c" providerId="ADAL" clId="{40534686-7EE8-4994-B2CB-0E38AAAF4104}" dt="2024-04-29T19:16:46.641" v="326"/>
          <ac:cxnSpMkLst>
            <pc:docMk/>
            <pc:sldMk cId="392231337" sldId="349"/>
            <ac:cxnSpMk id="46" creationId="{0D1588AD-96F6-EBB7-EECC-A741EB5B1297}"/>
          </ac:cxnSpMkLst>
        </pc:cxnChg>
        <pc:cxnChg chg="replST">
          <ac:chgData name="Girard, Dominique" userId="49e1e783-0bb6-4a2c-a8eb-9bd8638d0d5c" providerId="ADAL" clId="{40534686-7EE8-4994-B2CB-0E38AAAF4104}" dt="2024-04-29T19:16:46.647" v="327"/>
          <ac:cxnSpMkLst>
            <pc:docMk/>
            <pc:sldMk cId="392231337" sldId="349"/>
            <ac:cxnSpMk id="47" creationId="{62E7E471-D28A-1A9B-6FBF-439D73AF8011}"/>
          </ac:cxnSpMkLst>
        </pc:cxnChg>
        <pc:cxnChg chg="replST">
          <ac:chgData name="Girard, Dominique" userId="49e1e783-0bb6-4a2c-a8eb-9bd8638d0d5c" providerId="ADAL" clId="{40534686-7EE8-4994-B2CB-0E38AAAF4104}" dt="2024-04-29T19:16:46.652" v="328"/>
          <ac:cxnSpMkLst>
            <pc:docMk/>
            <pc:sldMk cId="392231337" sldId="349"/>
            <ac:cxnSpMk id="48" creationId="{1ED2A0A0-3FD7-D28F-06E1-3D2826E20162}"/>
          </ac:cxnSpMkLst>
        </pc:cxnChg>
        <pc:cxnChg chg="replST">
          <ac:chgData name="Girard, Dominique" userId="49e1e783-0bb6-4a2c-a8eb-9bd8638d0d5c" providerId="ADAL" clId="{40534686-7EE8-4994-B2CB-0E38AAAF4104}" dt="2024-04-29T19:16:46.658" v="329"/>
          <ac:cxnSpMkLst>
            <pc:docMk/>
            <pc:sldMk cId="392231337" sldId="349"/>
            <ac:cxnSpMk id="49" creationId="{458299D0-4BEC-CBF7-A1C0-4F857F2DB5B2}"/>
          </ac:cxnSpMkLst>
        </pc:cxnChg>
        <pc:cxnChg chg="replST">
          <ac:chgData name="Girard, Dominique" userId="49e1e783-0bb6-4a2c-a8eb-9bd8638d0d5c" providerId="ADAL" clId="{40534686-7EE8-4994-B2CB-0E38AAAF4104}" dt="2024-04-29T19:16:46.724" v="336"/>
          <ac:cxnSpMkLst>
            <pc:docMk/>
            <pc:sldMk cId="392231337" sldId="349"/>
            <ac:cxnSpMk id="56" creationId="{7711EDD0-F599-C02A-299B-D0FFFFC923E2}"/>
          </ac:cxnSpMkLst>
        </pc:cxnChg>
        <pc:cxnChg chg="replST">
          <ac:chgData name="Girard, Dominique" userId="49e1e783-0bb6-4a2c-a8eb-9bd8638d0d5c" providerId="ADAL" clId="{40534686-7EE8-4994-B2CB-0E38AAAF4104}" dt="2024-04-29T19:16:46.782" v="348"/>
          <ac:cxnSpMkLst>
            <pc:docMk/>
            <pc:sldMk cId="392231337" sldId="349"/>
            <ac:cxnSpMk id="68" creationId="{B6C9EFC0-9577-F2D1-4E7E-B845C8DE0F57}"/>
          </ac:cxnSpMkLst>
        </pc:cxnChg>
        <pc:cxnChg chg="replST">
          <ac:chgData name="Girard, Dominique" userId="49e1e783-0bb6-4a2c-a8eb-9bd8638d0d5c" providerId="ADAL" clId="{40534686-7EE8-4994-B2CB-0E38AAAF4104}" dt="2024-04-29T19:16:46.805" v="353"/>
          <ac:cxnSpMkLst>
            <pc:docMk/>
            <pc:sldMk cId="392231337" sldId="349"/>
            <ac:cxnSpMk id="73" creationId="{BE97F0E9-E4AE-BA22-5476-61C851C804FE}"/>
          </ac:cxnSpMkLst>
        </pc:cxnChg>
        <pc:cxnChg chg="mod replST">
          <ac:chgData name="Girard, Dominique" userId="49e1e783-0bb6-4a2c-a8eb-9bd8638d0d5c" providerId="ADAL" clId="{40534686-7EE8-4994-B2CB-0E38AAAF4104}" dt="2024-05-06T19:49:41.965" v="1414" actId="14100"/>
          <ac:cxnSpMkLst>
            <pc:docMk/>
            <pc:sldMk cId="392231337" sldId="349"/>
            <ac:cxnSpMk id="74" creationId="{344B8946-FDED-7725-B28E-6FBEBF078322}"/>
          </ac:cxnSpMkLst>
        </pc:cxnChg>
        <pc:cxnChg chg="mod replST">
          <ac:chgData name="Girard, Dominique" userId="49e1e783-0bb6-4a2c-a8eb-9bd8638d0d5c" providerId="ADAL" clId="{40534686-7EE8-4994-B2CB-0E38AAAF4104}" dt="2024-05-06T19:49:37.458" v="1413" actId="14100"/>
          <ac:cxnSpMkLst>
            <pc:docMk/>
            <pc:sldMk cId="392231337" sldId="349"/>
            <ac:cxnSpMk id="75" creationId="{3D8C1B5C-D000-6F22-2DF8-6798CA5DD151}"/>
          </ac:cxnSpMkLst>
        </pc:cxnChg>
        <pc:cxnChg chg="replST">
          <ac:chgData name="Girard, Dominique" userId="49e1e783-0bb6-4a2c-a8eb-9bd8638d0d5c" providerId="ADAL" clId="{40534686-7EE8-4994-B2CB-0E38AAAF4104}" dt="2024-04-29T19:16:46.820" v="356"/>
          <ac:cxnSpMkLst>
            <pc:docMk/>
            <pc:sldMk cId="392231337" sldId="349"/>
            <ac:cxnSpMk id="76" creationId="{B3E2A8A9-FD2B-57AD-BBCD-830B7AE3B15E}"/>
          </ac:cxnSpMkLst>
        </pc:cxnChg>
        <pc:cxnChg chg="replST">
          <ac:chgData name="Girard, Dominique" userId="49e1e783-0bb6-4a2c-a8eb-9bd8638d0d5c" providerId="ADAL" clId="{40534686-7EE8-4994-B2CB-0E38AAAF4104}" dt="2024-04-29T19:16:46.823" v="357"/>
          <ac:cxnSpMkLst>
            <pc:docMk/>
            <pc:sldMk cId="392231337" sldId="349"/>
            <ac:cxnSpMk id="77" creationId="{B95560F0-3F7D-0EA0-D80D-9A572066B063}"/>
          </ac:cxnSpMkLst>
        </pc:cxnChg>
        <pc:cxnChg chg="replST">
          <ac:chgData name="Girard, Dominique" userId="49e1e783-0bb6-4a2c-a8eb-9bd8638d0d5c" providerId="ADAL" clId="{40534686-7EE8-4994-B2CB-0E38AAAF4104}" dt="2024-04-29T19:16:46.828" v="358"/>
          <ac:cxnSpMkLst>
            <pc:docMk/>
            <pc:sldMk cId="392231337" sldId="349"/>
            <ac:cxnSpMk id="78" creationId="{A2ACC2BB-04B0-2A6B-BC9C-065D6B9318F0}"/>
          </ac:cxnSpMkLst>
        </pc:cxnChg>
        <pc:cxnChg chg="replST">
          <ac:chgData name="Girard, Dominique" userId="49e1e783-0bb6-4a2c-a8eb-9bd8638d0d5c" providerId="ADAL" clId="{40534686-7EE8-4994-B2CB-0E38AAAF4104}" dt="2024-04-29T19:16:46.833" v="359"/>
          <ac:cxnSpMkLst>
            <pc:docMk/>
            <pc:sldMk cId="392231337" sldId="349"/>
            <ac:cxnSpMk id="79" creationId="{4D438C90-775D-A8A5-F324-EAB7BE15A704}"/>
          </ac:cxnSpMkLst>
        </pc:cxnChg>
        <pc:cxnChg chg="replST">
          <ac:chgData name="Girard, Dominique" userId="49e1e783-0bb6-4a2c-a8eb-9bd8638d0d5c" providerId="ADAL" clId="{40534686-7EE8-4994-B2CB-0E38AAAF4104}" dt="2024-04-29T19:16:46.838" v="360"/>
          <ac:cxnSpMkLst>
            <pc:docMk/>
            <pc:sldMk cId="392231337" sldId="349"/>
            <ac:cxnSpMk id="80" creationId="{8F27B405-6203-7FA8-5B74-9B3CADCE6EA5}"/>
          </ac:cxnSpMkLst>
        </pc:cxnChg>
      </pc:sldChg>
      <pc:sldChg chg="new del">
        <pc:chgData name="Girard, Dominique" userId="49e1e783-0bb6-4a2c-a8eb-9bd8638d0d5c" providerId="ADAL" clId="{40534686-7EE8-4994-B2CB-0E38AAAF4104}" dt="2024-05-06T14:59:56.633" v="1111" actId="680"/>
        <pc:sldMkLst>
          <pc:docMk/>
          <pc:sldMk cId="543788891" sldId="350"/>
        </pc:sldMkLst>
      </pc:sldChg>
      <pc:sldChg chg="modSp new mod">
        <pc:chgData name="Girard, Dominique" userId="49e1e783-0bb6-4a2c-a8eb-9bd8638d0d5c" providerId="ADAL" clId="{40534686-7EE8-4994-B2CB-0E38AAAF4104}" dt="2024-05-06T19:47:54.015" v="1403" actId="27636"/>
        <pc:sldMkLst>
          <pc:docMk/>
          <pc:sldMk cId="2259181081" sldId="350"/>
        </pc:sldMkLst>
        <pc:spChg chg="mod">
          <ac:chgData name="Girard, Dominique" userId="49e1e783-0bb6-4a2c-a8eb-9bd8638d0d5c" providerId="ADAL" clId="{40534686-7EE8-4994-B2CB-0E38AAAF4104}" dt="2024-05-06T18:27:19.859" v="1260" actId="20577"/>
          <ac:spMkLst>
            <pc:docMk/>
            <pc:sldMk cId="2259181081" sldId="350"/>
            <ac:spMk id="2" creationId="{9F286A85-A5CA-53C6-3813-222F90B69ECF}"/>
          </ac:spMkLst>
        </pc:spChg>
        <pc:spChg chg="mod">
          <ac:chgData name="Girard, Dominique" userId="49e1e783-0bb6-4a2c-a8eb-9bd8638d0d5c" providerId="ADAL" clId="{40534686-7EE8-4994-B2CB-0E38AAAF4104}" dt="2024-05-06T19:47:54.015" v="1403" actId="27636"/>
          <ac:spMkLst>
            <pc:docMk/>
            <pc:sldMk cId="2259181081" sldId="350"/>
            <ac:spMk id="3" creationId="{A57A048D-8CFF-45A5-2A9C-509C1F262406}"/>
          </ac:spMkLst>
        </pc:spChg>
      </pc:sldChg>
      <pc:sldChg chg="modSp add mod">
        <pc:chgData name="Girard, Dominique" userId="49e1e783-0bb6-4a2c-a8eb-9bd8638d0d5c" providerId="ADAL" clId="{40534686-7EE8-4994-B2CB-0E38AAAF4104}" dt="2024-05-06T19:48:07.138" v="1405" actId="255"/>
        <pc:sldMkLst>
          <pc:docMk/>
          <pc:sldMk cId="3783380974" sldId="351"/>
        </pc:sldMkLst>
        <pc:spChg chg="mod">
          <ac:chgData name="Girard, Dominique" userId="49e1e783-0bb6-4a2c-a8eb-9bd8638d0d5c" providerId="ADAL" clId="{40534686-7EE8-4994-B2CB-0E38AAAF4104}" dt="2024-05-06T19:48:07.138" v="1405" actId="255"/>
          <ac:spMkLst>
            <pc:docMk/>
            <pc:sldMk cId="3783380974" sldId="351"/>
            <ac:spMk id="3" creationId="{A57A048D-8CFF-45A5-2A9C-509C1F262406}"/>
          </ac:spMkLst>
        </pc:spChg>
      </pc:sldChg>
      <pc:sldChg chg="modSp add mod">
        <pc:chgData name="Girard, Dominique" userId="49e1e783-0bb6-4a2c-a8eb-9bd8638d0d5c" providerId="ADAL" clId="{40534686-7EE8-4994-B2CB-0E38AAAF4104}" dt="2024-05-06T19:48:18.923" v="1407" actId="948"/>
        <pc:sldMkLst>
          <pc:docMk/>
          <pc:sldMk cId="808962083" sldId="352"/>
        </pc:sldMkLst>
        <pc:spChg chg="mod">
          <ac:chgData name="Girard, Dominique" userId="49e1e783-0bb6-4a2c-a8eb-9bd8638d0d5c" providerId="ADAL" clId="{40534686-7EE8-4994-B2CB-0E38AAAF4104}" dt="2024-05-06T19:48:18.923" v="1407" actId="948"/>
          <ac:spMkLst>
            <pc:docMk/>
            <pc:sldMk cId="808962083" sldId="352"/>
            <ac:spMk id="3" creationId="{A57A048D-8CFF-45A5-2A9C-509C1F262406}"/>
          </ac:spMkLst>
        </pc:spChg>
      </pc:sldChg>
      <pc:sldChg chg="modSp add mod">
        <pc:chgData name="Girard, Dominique" userId="49e1e783-0bb6-4a2c-a8eb-9bd8638d0d5c" providerId="ADAL" clId="{40534686-7EE8-4994-B2CB-0E38AAAF4104}" dt="2024-05-06T19:48:29.264" v="1409" actId="255"/>
        <pc:sldMkLst>
          <pc:docMk/>
          <pc:sldMk cId="2252706810" sldId="353"/>
        </pc:sldMkLst>
        <pc:spChg chg="mod">
          <ac:chgData name="Girard, Dominique" userId="49e1e783-0bb6-4a2c-a8eb-9bd8638d0d5c" providerId="ADAL" clId="{40534686-7EE8-4994-B2CB-0E38AAAF4104}" dt="2024-05-06T19:48:29.264" v="1409" actId="255"/>
          <ac:spMkLst>
            <pc:docMk/>
            <pc:sldMk cId="2252706810" sldId="353"/>
            <ac:spMk id="3" creationId="{A57A048D-8CFF-45A5-2A9C-509C1F262406}"/>
          </ac:spMkLst>
        </pc:spChg>
      </pc:sldChg>
    </pc:docChg>
  </pc:docChgLst>
  <pc:docChgLst>
    <pc:chgData name="Jordan Glass" userId="S::jglass_crcmail.net#ext#@fedcegeps.onmicrosoft.com::35c0fbb6-c2b9-470a-8649-ecd9f6450520" providerId="AD" clId="Web-{B09A5F0B-2B32-479B-A236-0A10A0058644}"/>
    <pc:docChg chg="mod">
      <pc:chgData name="Jordan Glass" userId="S::jglass_crcmail.net#ext#@fedcegeps.onmicrosoft.com::35c0fbb6-c2b9-470a-8649-ecd9f6450520" providerId="AD" clId="Web-{B09A5F0B-2B32-479B-A236-0A10A0058644}" dt="2024-01-02T21:39:07.225" v="1"/>
      <pc:docMkLst>
        <pc:docMk/>
      </pc:docMkLst>
      <pc:sldChg chg="addCm">
        <pc:chgData name="Jordan Glass" userId="S::jglass_crcmail.net#ext#@fedcegeps.onmicrosoft.com::35c0fbb6-c2b9-470a-8649-ecd9f6450520" providerId="AD" clId="Web-{B09A5F0B-2B32-479B-A236-0A10A0058644}" dt="2024-01-02T21:39:07.225" v="1"/>
        <pc:sldMkLst>
          <pc:docMk/>
          <pc:sldMk cId="671675500" sldId="266"/>
        </pc:sldMkLst>
        <pc:extLst>
          <p:ext xmlns:p="http://schemas.openxmlformats.org/presentationml/2006/main" uri="{D6D511B9-2390-475A-947B-AFAB55BFBCF1}">
            <pc226:cmChg xmlns:pc226="http://schemas.microsoft.com/office/powerpoint/2022/06/main/command" chg="add">
              <pc226:chgData name="Jordan Glass" userId="S::jglass_crcmail.net#ext#@fedcegeps.onmicrosoft.com::35c0fbb6-c2b9-470a-8649-ecd9f6450520" providerId="AD" clId="Web-{B09A5F0B-2B32-479B-A236-0A10A0058644}" dt="2024-01-02T21:39:07.225" v="1"/>
              <pc2:cmMkLst xmlns:pc2="http://schemas.microsoft.com/office/powerpoint/2019/9/main/command">
                <pc:docMk/>
                <pc:sldMk cId="671675500" sldId="266"/>
                <pc2:cmMk id="{7272B92F-D722-428C-97D9-1453FFF9860A}"/>
              </pc2:cmMkLst>
            </pc226:cmChg>
          </p:ext>
        </pc:extLst>
      </pc:sldChg>
    </pc:docChg>
  </pc:docChgLst>
  <pc:docChgLst>
    <pc:chgData name="Delhomme, Lucie" userId="S::lucie.delhomme@fedecegeps.qc.ca::b4dffc40-4e9a-4ca1-8742-930a73887da7" providerId="AD" clId="Web-{D4436146-43BE-A3A0-85EA-0199CEF64F69}"/>
    <pc:docChg chg="modSld">
      <pc:chgData name="Delhomme, Lucie" userId="S::lucie.delhomme@fedecegeps.qc.ca::b4dffc40-4e9a-4ca1-8742-930a73887da7" providerId="AD" clId="Web-{D4436146-43BE-A3A0-85EA-0199CEF64F69}" dt="2023-12-05T15:08:07.017" v="4" actId="20577"/>
      <pc:docMkLst>
        <pc:docMk/>
      </pc:docMkLst>
      <pc:sldChg chg="modSp">
        <pc:chgData name="Delhomme, Lucie" userId="S::lucie.delhomme@fedecegeps.qc.ca::b4dffc40-4e9a-4ca1-8742-930a73887da7" providerId="AD" clId="Web-{D4436146-43BE-A3A0-85EA-0199CEF64F69}" dt="2023-12-05T15:08:07.017" v="4" actId="20577"/>
        <pc:sldMkLst>
          <pc:docMk/>
          <pc:sldMk cId="2337624672" sldId="306"/>
        </pc:sldMkLst>
        <pc:spChg chg="mod">
          <ac:chgData name="Delhomme, Lucie" userId="S::lucie.delhomme@fedecegeps.qc.ca::b4dffc40-4e9a-4ca1-8742-930a73887da7" providerId="AD" clId="Web-{D4436146-43BE-A3A0-85EA-0199CEF64F69}" dt="2023-12-05T15:08:07.017" v="4" actId="20577"/>
          <ac:spMkLst>
            <pc:docMk/>
            <pc:sldMk cId="2337624672" sldId="306"/>
            <ac:spMk id="2" creationId="{65F6121C-3BCF-4061-A56A-ED0FF3D9C32C}"/>
          </ac:spMkLst>
        </pc:spChg>
      </pc:sldChg>
    </pc:docChg>
  </pc:docChgLst>
  <pc:docChgLst>
    <pc:chgData name="Guilbault, Marco" userId="S::marco.guilbault@fedecegeps.qc.ca::b3fe3b7f-23a3-4b05-9bd8-db34b0d2ff12" providerId="AD" clId="Web-{9434023D-A19C-F66F-06A5-3B30B6CC325E}"/>
    <pc:docChg chg="">
      <pc:chgData name="Guilbault, Marco" userId="S::marco.guilbault@fedecegeps.qc.ca::b3fe3b7f-23a3-4b05-9bd8-db34b0d2ff12" providerId="AD" clId="Web-{9434023D-A19C-F66F-06A5-3B30B6CC325E}" dt="2024-04-25T12:18:17.666" v="0"/>
      <pc:docMkLst>
        <pc:docMk/>
      </pc:docMkLst>
      <pc:sldChg chg="addCm">
        <pc:chgData name="Guilbault, Marco" userId="S::marco.guilbault@fedecegeps.qc.ca::b3fe3b7f-23a3-4b05-9bd8-db34b0d2ff12" providerId="AD" clId="Web-{9434023D-A19C-F66F-06A5-3B30B6CC325E}" dt="2024-04-25T12:18:17.666" v="0"/>
        <pc:sldMkLst>
          <pc:docMk/>
          <pc:sldMk cId="22007273" sldId="331"/>
        </pc:sldMkLst>
        <pc:extLst>
          <p:ext xmlns:p="http://schemas.openxmlformats.org/presentationml/2006/main" uri="{D6D511B9-2390-475A-947B-AFAB55BFBCF1}">
            <pc226:cmChg xmlns:pc226="http://schemas.microsoft.com/office/powerpoint/2022/06/main/command" chg="add">
              <pc226:chgData name="Guilbault, Marco" userId="S::marco.guilbault@fedecegeps.qc.ca::b3fe3b7f-23a3-4b05-9bd8-db34b0d2ff12" providerId="AD" clId="Web-{9434023D-A19C-F66F-06A5-3B30B6CC325E}" dt="2024-04-25T12:18:17.666" v="0"/>
              <pc2:cmMkLst xmlns:pc2="http://schemas.microsoft.com/office/powerpoint/2019/9/main/command">
                <pc:docMk/>
                <pc:sldMk cId="22007273" sldId="331"/>
                <pc2:cmMk id="{87201CE0-BCE8-4E04-ABE2-7B710BA2121B}"/>
              </pc2:cmMkLst>
            </pc226:cmChg>
          </p:ext>
        </pc:extLst>
      </pc:sldChg>
    </pc:docChg>
  </pc:docChgLst>
  <pc:docChgLst>
    <pc:chgData name="Delhomme, Lucie" userId="S::lucie.delhomme@fedecegeps.qc.ca::b4dffc40-4e9a-4ca1-8742-930a73887da7" providerId="AD" clId="Web-{07A4432B-3F02-4933-A7DB-3DFF7830C693}"/>
    <pc:docChg chg="">
      <pc:chgData name="Delhomme, Lucie" userId="S::lucie.delhomme@fedecegeps.qc.ca::b4dffc40-4e9a-4ca1-8742-930a73887da7" providerId="AD" clId="Web-{07A4432B-3F02-4933-A7DB-3DFF7830C693}" dt="2023-12-19T19:46:00.552" v="1"/>
      <pc:docMkLst>
        <pc:docMk/>
      </pc:docMkLst>
      <pc:sldChg chg="modCm">
        <pc:chgData name="Delhomme, Lucie" userId="S::lucie.delhomme@fedecegeps.qc.ca::b4dffc40-4e9a-4ca1-8742-930a73887da7" providerId="AD" clId="Web-{07A4432B-3F02-4933-A7DB-3DFF7830C693}" dt="2023-12-19T19:41:44.626" v="0"/>
        <pc:sldMkLst>
          <pc:docMk/>
          <pc:sldMk cId="3922898713" sldId="258"/>
        </pc:sldMkLst>
        <pc:extLst>
          <p:ext xmlns:p="http://schemas.openxmlformats.org/presentationml/2006/main" uri="{D6D511B9-2390-475A-947B-AFAB55BFBCF1}">
            <pc226:cmChg xmlns:pc226="http://schemas.microsoft.com/office/powerpoint/2022/06/main/command" chg="">
              <pc226:chgData name="Delhomme, Lucie" userId="S::lucie.delhomme@fedecegeps.qc.ca::b4dffc40-4e9a-4ca1-8742-930a73887da7" providerId="AD" clId="Web-{07A4432B-3F02-4933-A7DB-3DFF7830C693}" dt="2023-12-19T19:41:44.626" v="0"/>
              <pc2:cmMkLst xmlns:pc2="http://schemas.microsoft.com/office/powerpoint/2019/9/main/command">
                <pc:docMk/>
                <pc:sldMk cId="3922898713" sldId="258"/>
                <pc2:cmMk id="{883802A5-13B3-4719-9E76-A8618A133D74}"/>
              </pc2:cmMkLst>
              <pc226:cmRplyChg chg="add">
                <pc226:chgData name="Delhomme, Lucie" userId="S::lucie.delhomme@fedecegeps.qc.ca::b4dffc40-4e9a-4ca1-8742-930a73887da7" providerId="AD" clId="Web-{07A4432B-3F02-4933-A7DB-3DFF7830C693}" dt="2023-12-19T19:41:44.626" v="0"/>
                <pc2:cmRplyMkLst xmlns:pc2="http://schemas.microsoft.com/office/powerpoint/2019/9/main/command">
                  <pc:docMk/>
                  <pc:sldMk cId="3922898713" sldId="258"/>
                  <pc2:cmMk id="{883802A5-13B3-4719-9E76-A8618A133D74}"/>
                  <pc2:cmRplyMk id="{275B635D-C912-441E-B21E-105CDE342627}"/>
                </pc2:cmRplyMkLst>
              </pc226:cmRplyChg>
            </pc226:cmChg>
          </p:ext>
        </pc:extLst>
      </pc:sldChg>
      <pc:sldChg chg="addCm">
        <pc:chgData name="Delhomme, Lucie" userId="S::lucie.delhomme@fedecegeps.qc.ca::b4dffc40-4e9a-4ca1-8742-930a73887da7" providerId="AD" clId="Web-{07A4432B-3F02-4933-A7DB-3DFF7830C693}" dt="2023-12-19T19:46:00.552" v="1"/>
        <pc:sldMkLst>
          <pc:docMk/>
          <pc:sldMk cId="4124690246" sldId="311"/>
        </pc:sldMkLst>
        <pc:extLst>
          <p:ext xmlns:p="http://schemas.openxmlformats.org/presentationml/2006/main" uri="{D6D511B9-2390-475A-947B-AFAB55BFBCF1}">
            <pc226:cmChg xmlns:pc226="http://schemas.microsoft.com/office/powerpoint/2022/06/main/command" chg="add">
              <pc226:chgData name="Delhomme, Lucie" userId="S::lucie.delhomme@fedecegeps.qc.ca::b4dffc40-4e9a-4ca1-8742-930a73887da7" providerId="AD" clId="Web-{07A4432B-3F02-4933-A7DB-3DFF7830C693}" dt="2023-12-19T19:46:00.552" v="1"/>
              <pc2:cmMkLst xmlns:pc2="http://schemas.microsoft.com/office/powerpoint/2019/9/main/command">
                <pc:docMk/>
                <pc:sldMk cId="4124690246" sldId="311"/>
                <pc2:cmMk id="{47F0A080-A156-45FB-BE51-246CE5A62C69}"/>
              </pc2:cmMkLst>
            </pc226:cmChg>
          </p:ext>
        </pc:extLst>
      </pc:sldChg>
    </pc:docChg>
  </pc:docChgLst>
  <pc:docChgLst>
    <pc:chgData name="Bouchet, Jessica" userId="S::jessica.bouchet@fedecegeps.qc.ca::1d7596bf-2baf-47c6-ab24-fd89c6b4e892" providerId="AD" clId="Web-{C6D84363-8CC5-23E8-6031-2832BBC3CD9F}"/>
    <pc:docChg chg="modSld">
      <pc:chgData name="Bouchet, Jessica" userId="S::jessica.bouchet@fedecegeps.qc.ca::1d7596bf-2baf-47c6-ab24-fd89c6b4e892" providerId="AD" clId="Web-{C6D84363-8CC5-23E8-6031-2832BBC3CD9F}" dt="2024-04-23T17:09:29.538" v="2" actId="20577"/>
      <pc:docMkLst>
        <pc:docMk/>
      </pc:docMkLst>
      <pc:sldChg chg="modSp modCm">
        <pc:chgData name="Bouchet, Jessica" userId="S::jessica.bouchet@fedecegeps.qc.ca::1d7596bf-2baf-47c6-ab24-fd89c6b4e892" providerId="AD" clId="Web-{C6D84363-8CC5-23E8-6031-2832BBC3CD9F}" dt="2024-04-23T17:09:29.538" v="2" actId="20577"/>
        <pc:sldMkLst>
          <pc:docMk/>
          <pc:sldMk cId="1520567530" sldId="320"/>
        </pc:sldMkLst>
        <pc:spChg chg="mod">
          <ac:chgData name="Bouchet, Jessica" userId="S::jessica.bouchet@fedecegeps.qc.ca::1d7596bf-2baf-47c6-ab24-fd89c6b4e892" providerId="AD" clId="Web-{C6D84363-8CC5-23E8-6031-2832BBC3CD9F}" dt="2024-04-23T17:09:29.538" v="2" actId="20577"/>
          <ac:spMkLst>
            <pc:docMk/>
            <pc:sldMk cId="1520567530" sldId="320"/>
            <ac:spMk id="2" creationId="{82222A90-110A-49EE-BF0D-4024B1D8FABF}"/>
          </ac:spMkLst>
        </pc:spChg>
        <pc:extLst>
          <p:ext xmlns:p="http://schemas.openxmlformats.org/presentationml/2006/main" uri="{D6D511B9-2390-475A-947B-AFAB55BFBCF1}">
            <pc226:cmChg xmlns:pc226="http://schemas.microsoft.com/office/powerpoint/2022/06/main/command" chg="mod">
              <pc226:chgData name="Bouchet, Jessica" userId="S::jessica.bouchet@fedecegeps.qc.ca::1d7596bf-2baf-47c6-ab24-fd89c6b4e892" providerId="AD" clId="Web-{C6D84363-8CC5-23E8-6031-2832BBC3CD9F}" dt="2024-04-23T17:09:24.772" v="1" actId="20577"/>
              <pc2:cmMkLst xmlns:pc2="http://schemas.microsoft.com/office/powerpoint/2019/9/main/command">
                <pc:docMk/>
                <pc:sldMk cId="1520567530" sldId="320"/>
                <pc2:cmMk id="{F025C57A-0174-48C4-A546-8B81FF8F558A}"/>
              </pc2:cmMkLst>
            </pc226:cmChg>
          </p:ext>
        </pc:extLst>
      </pc:sldChg>
    </pc:docChg>
  </pc:docChgLst>
  <pc:docChgLst>
    <pc:chgData name="Isabelle Gagné" userId="1d1c9025-f452-4bda-9f39-b29bad8aaa77" providerId="ADAL" clId="{C301597E-7D0F-4C5B-9EFB-EC93EBD4E772}"/>
    <pc:docChg chg="">
      <pc:chgData name="Isabelle Gagné" userId="1d1c9025-f452-4bda-9f39-b29bad8aaa77" providerId="ADAL" clId="{C301597E-7D0F-4C5B-9EFB-EC93EBD4E772}" dt="2023-12-07T16:38:21.509" v="1" actId="2056"/>
      <pc:docMkLst>
        <pc:docMk/>
      </pc:docMkLst>
      <pc:sldChg chg="addCm">
        <pc:chgData name="Isabelle Gagné" userId="1d1c9025-f452-4bda-9f39-b29bad8aaa77" providerId="ADAL" clId="{C301597E-7D0F-4C5B-9EFB-EC93EBD4E772}" dt="2023-12-07T14:18:44.697" v="0"/>
        <pc:sldMkLst>
          <pc:docMk/>
          <pc:sldMk cId="3742170053" sldId="261"/>
        </pc:sldMkLst>
        <pc:extLst>
          <p:ext xmlns:p="http://schemas.openxmlformats.org/presentationml/2006/main" uri="{D6D511B9-2390-475A-947B-AFAB55BFBCF1}">
            <pc226:cmChg xmlns:pc226="http://schemas.microsoft.com/office/powerpoint/2022/06/main/command" chg="add">
              <pc226:chgData name="Isabelle Gagné" userId="1d1c9025-f452-4bda-9f39-b29bad8aaa77" providerId="ADAL" clId="{C301597E-7D0F-4C5B-9EFB-EC93EBD4E772}" dt="2023-12-07T14:18:44.697" v="0"/>
              <pc2:cmMkLst xmlns:pc2="http://schemas.microsoft.com/office/powerpoint/2019/9/main/command">
                <pc:docMk/>
                <pc:sldMk cId="3742170053" sldId="261"/>
                <pc2:cmMk id="{705E81E2-B0AB-4771-B78C-FB40C760F4C0}"/>
              </pc2:cmMkLst>
            </pc226:cmChg>
          </p:ext>
        </pc:extLst>
      </pc:sldChg>
      <pc:sldChg chg="modCm">
        <pc:chgData name="Isabelle Gagné" userId="1d1c9025-f452-4bda-9f39-b29bad8aaa77" providerId="ADAL" clId="{C301597E-7D0F-4C5B-9EFB-EC93EBD4E772}" dt="2023-12-07T16:38:21.509" v="1" actId="2056"/>
        <pc:sldMkLst>
          <pc:docMk/>
          <pc:sldMk cId="3963538525" sldId="294"/>
        </pc:sldMkLst>
        <pc:extLst>
          <p:ext xmlns:p="http://schemas.openxmlformats.org/presentationml/2006/main" uri="{D6D511B9-2390-475A-947B-AFAB55BFBCF1}">
            <pc226:cmChg xmlns:pc226="http://schemas.microsoft.com/office/powerpoint/2022/06/main/command" chg="mod">
              <pc226:chgData name="Isabelle Gagné" userId="1d1c9025-f452-4bda-9f39-b29bad8aaa77" providerId="ADAL" clId="{C301597E-7D0F-4C5B-9EFB-EC93EBD4E772}" dt="2023-12-07T16:38:21.509" v="1" actId="2056"/>
              <pc2:cmMkLst xmlns:pc2="http://schemas.microsoft.com/office/powerpoint/2019/9/main/command">
                <pc:docMk/>
                <pc:sldMk cId="3963538525" sldId="294"/>
                <pc2:cmMk id="{7B78481A-2366-4D71-B329-1BD7F8A3B839}"/>
              </pc2:cmMkLst>
            </pc226:cmChg>
            <pc226:cmChg xmlns:pc226="http://schemas.microsoft.com/office/powerpoint/2022/06/main/command" chg="mod">
              <pc226:chgData name="Isabelle Gagné" userId="1d1c9025-f452-4bda-9f39-b29bad8aaa77" providerId="ADAL" clId="{C301597E-7D0F-4C5B-9EFB-EC93EBD4E772}" dt="2023-12-07T16:38:21.509" v="1" actId="2056"/>
              <pc2:cmMkLst xmlns:pc2="http://schemas.microsoft.com/office/powerpoint/2019/9/main/command">
                <pc:docMk/>
                <pc:sldMk cId="3963538525" sldId="294"/>
                <pc2:cmMk id="{A34CDDDB-7226-479D-9A38-E43068E0FBBD}"/>
              </pc2:cmMkLst>
            </pc226:cmChg>
          </p:ext>
        </pc:extLst>
      </pc:sldChg>
    </pc:docChg>
  </pc:docChgLst>
  <pc:docChgLst>
    <pc:chgData name="Delhomme, Lucie" userId="S::lucie.delhomme@fedecegeps.qc.ca::b4dffc40-4e9a-4ca1-8742-930a73887da7" providerId="AD" clId="Web-{CFAA0917-09A1-924B-5B9F-7400733381E3}"/>
    <pc:docChg chg="modSld">
      <pc:chgData name="Delhomme, Lucie" userId="S::lucie.delhomme@fedecegeps.qc.ca::b4dffc40-4e9a-4ca1-8742-930a73887da7" providerId="AD" clId="Web-{CFAA0917-09A1-924B-5B9F-7400733381E3}" dt="2024-04-19T14:13:07.399" v="52" actId="20577"/>
      <pc:docMkLst>
        <pc:docMk/>
      </pc:docMkLst>
      <pc:sldChg chg="modSp modCm">
        <pc:chgData name="Delhomme, Lucie" userId="S::lucie.delhomme@fedecegeps.qc.ca::b4dffc40-4e9a-4ca1-8742-930a73887da7" providerId="AD" clId="Web-{CFAA0917-09A1-924B-5B9F-7400733381E3}" dt="2024-04-19T14:12:06.055" v="16" actId="20577"/>
        <pc:sldMkLst>
          <pc:docMk/>
          <pc:sldMk cId="2337624672" sldId="306"/>
        </pc:sldMkLst>
        <pc:spChg chg="mod">
          <ac:chgData name="Delhomme, Lucie" userId="S::lucie.delhomme@fedecegeps.qc.ca::b4dffc40-4e9a-4ca1-8742-930a73887da7" providerId="AD" clId="Web-{CFAA0917-09A1-924B-5B9F-7400733381E3}" dt="2024-04-19T14:12:06.055" v="16" actId="20577"/>
          <ac:spMkLst>
            <pc:docMk/>
            <pc:sldMk cId="2337624672" sldId="306"/>
            <ac:spMk id="3" creationId="{5C6152C4-6E83-4CFD-8D48-2CA3E102C35F}"/>
          </ac:spMkLst>
        </pc:spChg>
        <pc:extLst>
          <p:ext xmlns:p="http://schemas.openxmlformats.org/presentationml/2006/main" uri="{D6D511B9-2390-475A-947B-AFAB55BFBCF1}">
            <pc226:cmChg xmlns:pc226="http://schemas.microsoft.com/office/powerpoint/2022/06/main/command" chg="mod">
              <pc226:chgData name="Delhomme, Lucie" userId="S::lucie.delhomme@fedecegeps.qc.ca::b4dffc40-4e9a-4ca1-8742-930a73887da7" providerId="AD" clId="Web-{CFAA0917-09A1-924B-5B9F-7400733381E3}" dt="2024-04-19T14:12:02.398" v="14" actId="20577"/>
              <pc2:cmMkLst xmlns:pc2="http://schemas.microsoft.com/office/powerpoint/2019/9/main/command">
                <pc:docMk/>
                <pc:sldMk cId="2337624672" sldId="306"/>
                <pc2:cmMk id="{0C408907-8C59-422F-B6EA-22F9727F2DE9}"/>
              </pc2:cmMkLst>
            </pc226:cmChg>
          </p:ext>
        </pc:extLst>
      </pc:sldChg>
      <pc:sldChg chg="modSp modCm">
        <pc:chgData name="Delhomme, Lucie" userId="S::lucie.delhomme@fedecegeps.qc.ca::b4dffc40-4e9a-4ca1-8742-930a73887da7" providerId="AD" clId="Web-{CFAA0917-09A1-924B-5B9F-7400733381E3}" dt="2024-04-19T14:13:07.399" v="52" actId="20577"/>
        <pc:sldMkLst>
          <pc:docMk/>
          <pc:sldMk cId="1520567530" sldId="320"/>
        </pc:sldMkLst>
        <pc:spChg chg="mod">
          <ac:chgData name="Delhomme, Lucie" userId="S::lucie.delhomme@fedecegeps.qc.ca::b4dffc40-4e9a-4ca1-8742-930a73887da7" providerId="AD" clId="Web-{CFAA0917-09A1-924B-5B9F-7400733381E3}" dt="2024-04-19T14:13:07.399" v="52" actId="20577"/>
          <ac:spMkLst>
            <pc:docMk/>
            <pc:sldMk cId="1520567530" sldId="320"/>
            <ac:spMk id="2" creationId="{82222A90-110A-49EE-BF0D-4024B1D8FABF}"/>
          </ac:spMkLst>
        </pc:spChg>
        <pc:extLst>
          <p:ext xmlns:p="http://schemas.openxmlformats.org/presentationml/2006/main" uri="{D6D511B9-2390-475A-947B-AFAB55BFBCF1}">
            <pc226:cmChg xmlns:pc226="http://schemas.microsoft.com/office/powerpoint/2022/06/main/command" chg="mod">
              <pc226:chgData name="Delhomme, Lucie" userId="S::lucie.delhomme@fedecegeps.qc.ca::b4dffc40-4e9a-4ca1-8742-930a73887da7" providerId="AD" clId="Web-{CFAA0917-09A1-924B-5B9F-7400733381E3}" dt="2024-04-19T14:13:07.399" v="51" actId="20577"/>
              <pc2:cmMkLst xmlns:pc2="http://schemas.microsoft.com/office/powerpoint/2019/9/main/command">
                <pc:docMk/>
                <pc:sldMk cId="1520567530" sldId="320"/>
                <pc2:cmMk id="{F025C57A-0174-48C4-A546-8B81FF8F558A}"/>
              </pc2:cmMkLst>
            </pc226:cmChg>
          </p:ext>
        </pc:extLst>
      </pc:sldChg>
    </pc:docChg>
  </pc:docChgLst>
  <pc:docChgLst>
    <pc:chgData name="Anne-Gaëlle Habib" userId="S::anne-gaelle.habib_collegemv.qc.ca#ext#@fedcegeps.onmicrosoft.com::883867fa-6828-4627-af48-ea43af6e9bfd" providerId="AD" clId="Web-{A763FC8E-4FA8-4195-9650-B9EE6AC61165}"/>
    <pc:docChg chg="mod sldOrd modSection">
      <pc:chgData name="Anne-Gaëlle Habib" userId="S::anne-gaelle.habib_collegemv.qc.ca#ext#@fedcegeps.onmicrosoft.com::883867fa-6828-4627-af48-ea43af6e9bfd" providerId="AD" clId="Web-{A763FC8E-4FA8-4195-9650-B9EE6AC61165}" dt="2023-12-07T16:14:57.953" v="4"/>
      <pc:docMkLst>
        <pc:docMk/>
      </pc:docMkLst>
      <pc:sldChg chg="addCm">
        <pc:chgData name="Anne-Gaëlle Habib" userId="S::anne-gaelle.habib_collegemv.qc.ca#ext#@fedcegeps.onmicrosoft.com::883867fa-6828-4627-af48-ea43af6e9bfd" providerId="AD" clId="Web-{A763FC8E-4FA8-4195-9650-B9EE6AC61165}" dt="2023-12-07T15:18:57.992" v="1"/>
        <pc:sldMkLst>
          <pc:docMk/>
          <pc:sldMk cId="4027886797" sldId="259"/>
        </pc:sldMkLst>
        <pc:extLst>
          <p:ext xmlns:p="http://schemas.openxmlformats.org/presentationml/2006/main" uri="{D6D511B9-2390-475A-947B-AFAB55BFBCF1}">
            <pc226:cmChg xmlns:pc226="http://schemas.microsoft.com/office/powerpoint/2022/06/main/command" chg="add">
              <pc226:chgData name="Anne-Gaëlle Habib" userId="S::anne-gaelle.habib_collegemv.qc.ca#ext#@fedcegeps.onmicrosoft.com::883867fa-6828-4627-af48-ea43af6e9bfd" providerId="AD" clId="Web-{A763FC8E-4FA8-4195-9650-B9EE6AC61165}" dt="2023-12-07T15:18:57.992" v="1"/>
              <pc2:cmMkLst xmlns:pc2="http://schemas.microsoft.com/office/powerpoint/2019/9/main/command">
                <pc:docMk/>
                <pc:sldMk cId="4027886797" sldId="259"/>
                <pc2:cmMk id="{B93BC27A-611A-40C9-BB01-A8DD27DB6016}"/>
              </pc2:cmMkLst>
            </pc226:cmChg>
          </p:ext>
        </pc:extLst>
      </pc:sldChg>
      <pc:sldChg chg="addCm">
        <pc:chgData name="Anne-Gaëlle Habib" userId="S::anne-gaelle.habib_collegemv.qc.ca#ext#@fedcegeps.onmicrosoft.com::883867fa-6828-4627-af48-ea43af6e9bfd" providerId="AD" clId="Web-{A763FC8E-4FA8-4195-9650-B9EE6AC61165}" dt="2023-12-07T15:44:43.548" v="2"/>
        <pc:sldMkLst>
          <pc:docMk/>
          <pc:sldMk cId="671675500" sldId="266"/>
        </pc:sldMkLst>
        <pc:extLst>
          <p:ext xmlns:p="http://schemas.openxmlformats.org/presentationml/2006/main" uri="{D6D511B9-2390-475A-947B-AFAB55BFBCF1}">
            <pc226:cmChg xmlns:pc226="http://schemas.microsoft.com/office/powerpoint/2022/06/main/command" chg="add">
              <pc226:chgData name="Anne-Gaëlle Habib" userId="S::anne-gaelle.habib_collegemv.qc.ca#ext#@fedcegeps.onmicrosoft.com::883867fa-6828-4627-af48-ea43af6e9bfd" providerId="AD" clId="Web-{A763FC8E-4FA8-4195-9650-B9EE6AC61165}" dt="2023-12-07T15:44:43.548" v="2"/>
              <pc2:cmMkLst xmlns:pc2="http://schemas.microsoft.com/office/powerpoint/2019/9/main/command">
                <pc:docMk/>
                <pc:sldMk cId="671675500" sldId="266"/>
                <pc2:cmMk id="{9BF6AC97-B01B-4D3C-B94C-DB7BDEEDF1B1}"/>
              </pc2:cmMkLst>
            </pc226:cmChg>
          </p:ext>
        </pc:extLst>
      </pc:sldChg>
      <pc:sldChg chg="ord">
        <pc:chgData name="Anne-Gaëlle Habib" userId="S::anne-gaelle.habib_collegemv.qc.ca#ext#@fedcegeps.onmicrosoft.com::883867fa-6828-4627-af48-ea43af6e9bfd" providerId="AD" clId="Web-{A763FC8E-4FA8-4195-9650-B9EE6AC61165}" dt="2023-12-07T16:04:27.489" v="3"/>
        <pc:sldMkLst>
          <pc:docMk/>
          <pc:sldMk cId="3003444840" sldId="274"/>
        </pc:sldMkLst>
      </pc:sldChg>
      <pc:sldChg chg="addCm">
        <pc:chgData name="Anne-Gaëlle Habib" userId="S::anne-gaelle.habib_collegemv.qc.ca#ext#@fedcegeps.onmicrosoft.com::883867fa-6828-4627-af48-ea43af6e9bfd" providerId="AD" clId="Web-{A763FC8E-4FA8-4195-9650-B9EE6AC61165}" dt="2023-12-07T16:14:57.953" v="4"/>
        <pc:sldMkLst>
          <pc:docMk/>
          <pc:sldMk cId="2104164736" sldId="279"/>
        </pc:sldMkLst>
        <pc:extLst>
          <p:ext xmlns:p="http://schemas.openxmlformats.org/presentationml/2006/main" uri="{D6D511B9-2390-475A-947B-AFAB55BFBCF1}">
            <pc226:cmChg xmlns:pc226="http://schemas.microsoft.com/office/powerpoint/2022/06/main/command" chg="add">
              <pc226:chgData name="Anne-Gaëlle Habib" userId="S::anne-gaelle.habib_collegemv.qc.ca#ext#@fedcegeps.onmicrosoft.com::883867fa-6828-4627-af48-ea43af6e9bfd" providerId="AD" clId="Web-{A763FC8E-4FA8-4195-9650-B9EE6AC61165}" dt="2023-12-07T16:14:57.953" v="4"/>
              <pc2:cmMkLst xmlns:pc2="http://schemas.microsoft.com/office/powerpoint/2019/9/main/command">
                <pc:docMk/>
                <pc:sldMk cId="2104164736" sldId="279"/>
                <pc2:cmMk id="{6C038D05-A085-480C-BE1C-DCC17B130E35}"/>
              </pc2:cmMkLst>
            </pc226:cmChg>
          </p:ext>
        </pc:extLst>
      </pc:sldChg>
    </pc:docChg>
  </pc:docChgLst>
  <pc:docChgLst>
    <pc:chgData name="Guilbault, Marco" userId="b3fe3b7f-23a3-4b05-9bd8-db34b0d2ff12" providerId="ADAL" clId="{12843E22-C60E-46F3-8C19-36C1972DE529}"/>
    <pc:docChg chg="undo redo custSel addSld delSld modSld sldOrd modSection">
      <pc:chgData name="Guilbault, Marco" userId="b3fe3b7f-23a3-4b05-9bd8-db34b0d2ff12" providerId="ADAL" clId="{12843E22-C60E-46F3-8C19-36C1972DE529}" dt="2023-12-22T16:16:38.936" v="3150" actId="14100"/>
      <pc:docMkLst>
        <pc:docMk/>
      </pc:docMkLst>
      <pc:sldChg chg="modSp mod delCm modCm">
        <pc:chgData name="Guilbault, Marco" userId="b3fe3b7f-23a3-4b05-9bd8-db34b0d2ff12" providerId="ADAL" clId="{12843E22-C60E-46F3-8C19-36C1972DE529}" dt="2023-12-01T13:26:29.790" v="1014"/>
        <pc:sldMkLst>
          <pc:docMk/>
          <pc:sldMk cId="3665141791" sldId="257"/>
        </pc:sldMkLst>
        <pc:spChg chg="mod">
          <ac:chgData name="Guilbault, Marco" userId="b3fe3b7f-23a3-4b05-9bd8-db34b0d2ff12" providerId="ADAL" clId="{12843E22-C60E-46F3-8C19-36C1972DE529}" dt="2023-11-28T14:07:50.156" v="512" actId="20577"/>
          <ac:spMkLst>
            <pc:docMk/>
            <pc:sldMk cId="3665141791" sldId="257"/>
            <ac:spMk id="3" creationId="{7D0393E2-4015-47E1-8B81-CE505511D7B9}"/>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26:29.790" v="1014"/>
              <pc2:cmMkLst xmlns:pc2="http://schemas.microsoft.com/office/powerpoint/2019/9/main/command">
                <pc:docMk/>
                <pc:sldMk cId="3665141791" sldId="257"/>
                <pc2:cmMk id="{D3FF9043-795A-4C61-A472-AE546F4C183D}"/>
              </pc2:cmMkLst>
            </pc226:cmChg>
          </p:ext>
        </pc:extLst>
      </pc:sldChg>
      <pc:sldChg chg="modSp mod addCm delCm modCm">
        <pc:chgData name="Guilbault, Marco" userId="b3fe3b7f-23a3-4b05-9bd8-db34b0d2ff12" providerId="ADAL" clId="{12843E22-C60E-46F3-8C19-36C1972DE529}" dt="2023-12-21T14:54:25.052" v="2967"/>
        <pc:sldMkLst>
          <pc:docMk/>
          <pc:sldMk cId="3922898713" sldId="258"/>
        </pc:sldMkLst>
        <pc:spChg chg="mod">
          <ac:chgData name="Guilbault, Marco" userId="b3fe3b7f-23a3-4b05-9bd8-db34b0d2ff12" providerId="ADAL" clId="{12843E22-C60E-46F3-8C19-36C1972DE529}" dt="2023-12-14T15:26:36.389" v="1118" actId="20577"/>
          <ac:spMkLst>
            <pc:docMk/>
            <pc:sldMk cId="3922898713" sldId="258"/>
            <ac:spMk id="3" creationId="{20EEC4A1-2BEC-4D3D-8E20-7D533EE814B2}"/>
          </ac:spMkLst>
        </pc:spChg>
        <pc:spChg chg="mod">
          <ac:chgData name="Guilbault, Marco" userId="b3fe3b7f-23a3-4b05-9bd8-db34b0d2ff12" providerId="ADAL" clId="{12843E22-C60E-46F3-8C19-36C1972DE529}" dt="2023-12-20T20:53:56.029" v="2965"/>
          <ac:spMkLst>
            <pc:docMk/>
            <pc:sldMk cId="3922898713" sldId="258"/>
            <ac:spMk id="5" creationId="{B0B1CBB0-574F-4C3C-BD24-7D4EDD7BB3D4}"/>
          </ac:spMkLst>
        </pc:spChg>
        <pc:extLst>
          <p:ext xmlns:p="http://schemas.openxmlformats.org/presentationml/2006/main" uri="{D6D511B9-2390-475A-947B-AFAB55BFBCF1}">
            <pc226:cmChg xmlns:pc226="http://schemas.microsoft.com/office/powerpoint/2022/06/main/command" chg="add del mod">
              <pc226:chgData name="Guilbault, Marco" userId="b3fe3b7f-23a3-4b05-9bd8-db34b0d2ff12" providerId="ADAL" clId="{12843E22-C60E-46F3-8C19-36C1972DE529}" dt="2023-12-14T15:26:39.968" v="1119"/>
              <pc2:cmMkLst xmlns:pc2="http://schemas.microsoft.com/office/powerpoint/2019/9/main/command">
                <pc:docMk/>
                <pc:sldMk cId="3922898713" sldId="258"/>
                <pc2:cmMk id="{97346F1A-1872-4B3C-AA9F-25314E354446}"/>
              </pc2:cmMkLst>
            </pc226:cmChg>
            <pc226:cmChg xmlns:pc226="http://schemas.microsoft.com/office/powerpoint/2022/06/main/command" chg="add del">
              <pc226:chgData name="Guilbault, Marco" userId="b3fe3b7f-23a3-4b05-9bd8-db34b0d2ff12" providerId="ADAL" clId="{12843E22-C60E-46F3-8C19-36C1972DE529}" dt="2023-12-21T14:54:25.052" v="2967"/>
              <pc2:cmMkLst xmlns:pc2="http://schemas.microsoft.com/office/powerpoint/2019/9/main/command">
                <pc:docMk/>
                <pc:sldMk cId="3922898713" sldId="258"/>
                <pc2:cmMk id="{082D4E6D-A018-4D8B-853D-29C8D365F347}"/>
              </pc2:cmMkLst>
            </pc226:cmChg>
            <pc226:cmChg xmlns:pc226="http://schemas.microsoft.com/office/powerpoint/2022/06/main/command" chg="mod">
              <pc226:chgData name="Guilbault, Marco" userId="b3fe3b7f-23a3-4b05-9bd8-db34b0d2ff12" providerId="ADAL" clId="{12843E22-C60E-46F3-8C19-36C1972DE529}" dt="2023-12-20T20:53:56.029" v="2965"/>
              <pc2:cmMkLst xmlns:pc2="http://schemas.microsoft.com/office/powerpoint/2019/9/main/command">
                <pc:docMk/>
                <pc:sldMk cId="3922898713" sldId="258"/>
                <pc2:cmMk id="{D56D327C-0C83-43AE-846B-F14719B95F44}"/>
              </pc2:cmMkLst>
            </pc226:cmChg>
            <pc226:cmChg xmlns:pc226="http://schemas.microsoft.com/office/powerpoint/2022/06/main/command" chg="mod">
              <pc226:chgData name="Guilbault, Marco" userId="b3fe3b7f-23a3-4b05-9bd8-db34b0d2ff12" providerId="ADAL" clId="{12843E22-C60E-46F3-8C19-36C1972DE529}" dt="2023-12-20T20:53:56.029" v="2965"/>
              <pc2:cmMkLst xmlns:pc2="http://schemas.microsoft.com/office/powerpoint/2019/9/main/command">
                <pc:docMk/>
                <pc:sldMk cId="3922898713" sldId="258"/>
                <pc2:cmMk id="{883802A5-13B3-4719-9E76-A8618A133D74}"/>
              </pc2:cmMkLst>
            </pc226:cmChg>
          </p:ext>
        </pc:extLst>
      </pc:sldChg>
      <pc:sldChg chg="delSp modSp mod addCm delCm modCm">
        <pc:chgData name="Guilbault, Marco" userId="b3fe3b7f-23a3-4b05-9bd8-db34b0d2ff12" providerId="ADAL" clId="{12843E22-C60E-46F3-8C19-36C1972DE529}" dt="2023-12-20T20:48:55.357" v="2960" actId="20577"/>
        <pc:sldMkLst>
          <pc:docMk/>
          <pc:sldMk cId="4027886797" sldId="259"/>
        </pc:sldMkLst>
        <pc:spChg chg="mod">
          <ac:chgData name="Guilbault, Marco" userId="b3fe3b7f-23a3-4b05-9bd8-db34b0d2ff12" providerId="ADAL" clId="{12843E22-C60E-46F3-8C19-36C1972DE529}" dt="2023-12-20T20:23:46.327" v="2637" actId="20577"/>
          <ac:spMkLst>
            <pc:docMk/>
            <pc:sldMk cId="4027886797" sldId="259"/>
            <ac:spMk id="2" creationId="{3613F3D4-9122-46D8-82D7-79E2042F907F}"/>
          </ac:spMkLst>
        </pc:spChg>
        <pc:spChg chg="mod">
          <ac:chgData name="Guilbault, Marco" userId="b3fe3b7f-23a3-4b05-9bd8-db34b0d2ff12" providerId="ADAL" clId="{12843E22-C60E-46F3-8C19-36C1972DE529}" dt="2023-12-20T20:47:01.306" v="2959" actId="20577"/>
          <ac:spMkLst>
            <pc:docMk/>
            <pc:sldMk cId="4027886797" sldId="259"/>
            <ac:spMk id="3" creationId="{186FA5A4-A0C0-4236-85BE-8285CAB1A4C7}"/>
          </ac:spMkLst>
        </pc:spChg>
        <pc:spChg chg="mod">
          <ac:chgData name="Guilbault, Marco" userId="b3fe3b7f-23a3-4b05-9bd8-db34b0d2ff12" providerId="ADAL" clId="{12843E22-C60E-46F3-8C19-36C1972DE529}" dt="2023-12-20T20:48:55.357" v="2960" actId="20577"/>
          <ac:spMkLst>
            <pc:docMk/>
            <pc:sldMk cId="4027886797" sldId="259"/>
            <ac:spMk id="6" creationId="{DCED5E8C-07E2-447B-AA4C-6A8370ABE277}"/>
          </ac:spMkLst>
        </pc:spChg>
        <pc:spChg chg="del mod">
          <ac:chgData name="Guilbault, Marco" userId="b3fe3b7f-23a3-4b05-9bd8-db34b0d2ff12" providerId="ADAL" clId="{12843E22-C60E-46F3-8C19-36C1972DE529}" dt="2023-12-20T20:21:13.541" v="2599" actId="478"/>
          <ac:spMkLst>
            <pc:docMk/>
            <pc:sldMk cId="4027886797" sldId="259"/>
            <ac:spMk id="7" creationId="{91E65EB4-F881-4990-A81C-82470E1E108B}"/>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20T20:36:57.984" v="2943"/>
              <pc2:cmMkLst xmlns:pc2="http://schemas.microsoft.com/office/powerpoint/2019/9/main/command">
                <pc:docMk/>
                <pc:sldMk cId="4027886797" sldId="259"/>
                <pc2:cmMk id="{5BD8BD52-1E3A-4049-B228-3878CF87209C}"/>
              </pc2:cmMkLst>
            </pc226:cmChg>
            <pc226:cmChg xmlns:pc226="http://schemas.microsoft.com/office/powerpoint/2022/06/main/command" chg="del">
              <pc226:chgData name="Guilbault, Marco" userId="b3fe3b7f-23a3-4b05-9bd8-db34b0d2ff12" providerId="ADAL" clId="{12843E22-C60E-46F3-8C19-36C1972DE529}" dt="2023-12-01T13:31:15.789" v="1015"/>
              <pc2:cmMkLst xmlns:pc2="http://schemas.microsoft.com/office/powerpoint/2019/9/main/command">
                <pc:docMk/>
                <pc:sldMk cId="4027886797" sldId="259"/>
                <pc2:cmMk id="{9B72AB54-8342-4412-8ADA-96C73BF685F4}"/>
              </pc2:cmMkLst>
            </pc226:cmChg>
            <pc226:cmChg xmlns:pc226="http://schemas.microsoft.com/office/powerpoint/2022/06/main/command" chg="del mod">
              <pc226:chgData name="Guilbault, Marco" userId="b3fe3b7f-23a3-4b05-9bd8-db34b0d2ff12" providerId="ADAL" clId="{12843E22-C60E-46F3-8C19-36C1972DE529}" dt="2023-12-20T20:36:58.185" v="2944"/>
              <pc2:cmMkLst xmlns:pc2="http://schemas.microsoft.com/office/powerpoint/2019/9/main/command">
                <pc:docMk/>
                <pc:sldMk cId="4027886797" sldId="259"/>
                <pc2:cmMk id="{B93BC27A-611A-40C9-BB01-A8DD27DB6016}"/>
              </pc2:cmMkLst>
            </pc226:cmChg>
            <pc226:cmChg xmlns:pc226="http://schemas.microsoft.com/office/powerpoint/2022/06/main/command" chg="add mod">
              <pc226:chgData name="Guilbault, Marco" userId="b3fe3b7f-23a3-4b05-9bd8-db34b0d2ff12" providerId="ADAL" clId="{12843E22-C60E-46F3-8C19-36C1972DE529}" dt="2023-12-20T20:48:55.357" v="2960" actId="20577"/>
              <pc2:cmMkLst xmlns:pc2="http://schemas.microsoft.com/office/powerpoint/2019/9/main/command">
                <pc:docMk/>
                <pc:sldMk cId="4027886797" sldId="259"/>
                <pc2:cmMk id="{28445087-68AD-4736-883A-46EB44ABB6C9}"/>
              </pc2:cmMkLst>
            </pc226:cmChg>
            <pc226:cmChg xmlns:pc226="http://schemas.microsoft.com/office/powerpoint/2022/06/main/command" chg="del">
              <pc226:chgData name="Guilbault, Marco" userId="b3fe3b7f-23a3-4b05-9bd8-db34b0d2ff12" providerId="ADAL" clId="{12843E22-C60E-46F3-8C19-36C1972DE529}" dt="2023-12-01T13:31:17.256" v="1016"/>
              <pc2:cmMkLst xmlns:pc2="http://schemas.microsoft.com/office/powerpoint/2019/9/main/command">
                <pc:docMk/>
                <pc:sldMk cId="4027886797" sldId="259"/>
                <pc2:cmMk id="{74DC2CE0-E2AD-4275-A61D-D642DA7884EB}"/>
              </pc2:cmMkLst>
            </pc226:cmChg>
          </p:ext>
        </pc:extLst>
      </pc:sldChg>
      <pc:sldChg chg="modSp mod addCm delCm modCm">
        <pc:chgData name="Guilbault, Marco" userId="b3fe3b7f-23a3-4b05-9bd8-db34b0d2ff12" providerId="ADAL" clId="{12843E22-C60E-46F3-8C19-36C1972DE529}" dt="2023-12-07T15:23:08.859" v="1081"/>
        <pc:sldMkLst>
          <pc:docMk/>
          <pc:sldMk cId="3742170053" sldId="261"/>
        </pc:sldMkLst>
        <pc:spChg chg="mod">
          <ac:chgData name="Guilbault, Marco" userId="b3fe3b7f-23a3-4b05-9bd8-db34b0d2ff12" providerId="ADAL" clId="{12843E22-C60E-46F3-8C19-36C1972DE529}" dt="2023-11-28T14:26:42.364" v="544" actId="27636"/>
          <ac:spMkLst>
            <pc:docMk/>
            <pc:sldMk cId="3742170053" sldId="261"/>
            <ac:spMk id="3" creationId="{8CE1044C-5953-4D91-8199-965D4AB04526}"/>
          </ac:spMkLst>
        </pc:spChg>
        <pc:spChg chg="mod">
          <ac:chgData name="Guilbault, Marco" userId="b3fe3b7f-23a3-4b05-9bd8-db34b0d2ff12" providerId="ADAL" clId="{12843E22-C60E-46F3-8C19-36C1972DE529}" dt="2023-11-28T14:26:42.358" v="543" actId="27636"/>
          <ac:spMkLst>
            <pc:docMk/>
            <pc:sldMk cId="3742170053" sldId="261"/>
            <ac:spMk id="7" creationId="{71D8BFEA-B45D-486E-AE4D-E08A12D0A72F}"/>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1:25.880" v="1017"/>
              <pc2:cmMkLst xmlns:pc2="http://schemas.microsoft.com/office/powerpoint/2019/9/main/command">
                <pc:docMk/>
                <pc:sldMk cId="3742170053" sldId="261"/>
                <pc2:cmMk id="{288A585C-72DB-4898-ADB4-053A3CB185B9}"/>
              </pc2:cmMkLst>
            </pc226:cmChg>
            <pc226:cmChg xmlns:pc226="http://schemas.microsoft.com/office/powerpoint/2022/06/main/command" chg="mod">
              <pc226:chgData name="Guilbault, Marco" userId="b3fe3b7f-23a3-4b05-9bd8-db34b0d2ff12" providerId="ADAL" clId="{12843E22-C60E-46F3-8C19-36C1972DE529}" dt="2023-11-28T14:26:42.328" v="542" actId="20577"/>
              <pc2:cmMkLst xmlns:pc2="http://schemas.microsoft.com/office/powerpoint/2019/9/main/command">
                <pc:docMk/>
                <pc:sldMk cId="3742170053" sldId="261"/>
                <pc2:cmMk id="{398651A4-DBE0-4DC2-9DDB-A30674487312}"/>
              </pc2:cmMkLst>
            </pc226:cmChg>
            <pc226:cmChg xmlns:pc226="http://schemas.microsoft.com/office/powerpoint/2022/06/main/command" chg="add">
              <pc226:chgData name="Guilbault, Marco" userId="b3fe3b7f-23a3-4b05-9bd8-db34b0d2ff12" providerId="ADAL" clId="{12843E22-C60E-46F3-8C19-36C1972DE529}" dt="2023-12-07T15:23:08.859" v="1081"/>
              <pc2:cmMkLst xmlns:pc2="http://schemas.microsoft.com/office/powerpoint/2019/9/main/command">
                <pc:docMk/>
                <pc:sldMk cId="3742170053" sldId="261"/>
                <pc2:cmMk id="{40B289CF-30A5-40D5-B378-00C2F600458C}"/>
              </pc2:cmMkLst>
            </pc226:cmChg>
          </p:ext>
        </pc:extLst>
      </pc:sldChg>
      <pc:sldChg chg="del">
        <pc:chgData name="Guilbault, Marco" userId="b3fe3b7f-23a3-4b05-9bd8-db34b0d2ff12" providerId="ADAL" clId="{12843E22-C60E-46F3-8C19-36C1972DE529}" dt="2023-11-27T16:56:02.063" v="322" actId="47"/>
        <pc:sldMkLst>
          <pc:docMk/>
          <pc:sldMk cId="2384055165" sldId="262"/>
        </pc:sldMkLst>
      </pc:sldChg>
      <pc:sldChg chg="del">
        <pc:chgData name="Guilbault, Marco" userId="b3fe3b7f-23a3-4b05-9bd8-db34b0d2ff12" providerId="ADAL" clId="{12843E22-C60E-46F3-8C19-36C1972DE529}" dt="2023-11-28T14:27:20.178" v="546" actId="47"/>
        <pc:sldMkLst>
          <pc:docMk/>
          <pc:sldMk cId="722368719" sldId="263"/>
        </pc:sldMkLst>
      </pc:sldChg>
      <pc:sldChg chg="modSp mod delCm modCm">
        <pc:chgData name="Guilbault, Marco" userId="b3fe3b7f-23a3-4b05-9bd8-db34b0d2ff12" providerId="ADAL" clId="{12843E22-C60E-46F3-8C19-36C1972DE529}" dt="2023-12-01T13:31:30.969" v="1018"/>
        <pc:sldMkLst>
          <pc:docMk/>
          <pc:sldMk cId="3765984029" sldId="264"/>
        </pc:sldMkLst>
        <pc:spChg chg="mod">
          <ac:chgData name="Guilbault, Marco" userId="b3fe3b7f-23a3-4b05-9bd8-db34b0d2ff12" providerId="ADAL" clId="{12843E22-C60E-46F3-8C19-36C1972DE529}" dt="2023-11-28T01:26:06.196" v="496" actId="20577"/>
          <ac:spMkLst>
            <pc:docMk/>
            <pc:sldMk cId="3765984029" sldId="264"/>
            <ac:spMk id="3" creationId="{6C326FBC-DC63-4042-9554-47D184BFB0BA}"/>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1:30.969" v="1018"/>
              <pc2:cmMkLst xmlns:pc2="http://schemas.microsoft.com/office/powerpoint/2019/9/main/command">
                <pc:docMk/>
                <pc:sldMk cId="3765984029" sldId="264"/>
                <pc2:cmMk id="{164CFBE5-F5A7-4477-900B-B0A74CD5CE03}"/>
              </pc2:cmMkLst>
            </pc226:cmChg>
          </p:ext>
        </pc:extLst>
      </pc:sldChg>
      <pc:sldChg chg="modSp delCm">
        <pc:chgData name="Guilbault, Marco" userId="b3fe3b7f-23a3-4b05-9bd8-db34b0d2ff12" providerId="ADAL" clId="{12843E22-C60E-46F3-8C19-36C1972DE529}" dt="2023-12-05T14:16:53.570" v="1078"/>
        <pc:sldMkLst>
          <pc:docMk/>
          <pc:sldMk cId="1225494689" sldId="265"/>
        </pc:sldMkLst>
        <pc:graphicFrameChg chg="mod">
          <ac:chgData name="Guilbault, Marco" userId="b3fe3b7f-23a3-4b05-9bd8-db34b0d2ff12" providerId="ADAL" clId="{12843E22-C60E-46F3-8C19-36C1972DE529}" dt="2023-11-28T15:07:41.272" v="555" actId="108"/>
          <ac:graphicFrameMkLst>
            <pc:docMk/>
            <pc:sldMk cId="1225494689" sldId="265"/>
            <ac:graphicFrameMk id="5" creationId="{55DCC685-CA9C-423E-9838-42E3C183BA24}"/>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1:37.781" v="1021"/>
              <pc2:cmMkLst xmlns:pc2="http://schemas.microsoft.com/office/powerpoint/2019/9/main/command">
                <pc:docMk/>
                <pc:sldMk cId="1225494689" sldId="265"/>
                <pc2:cmMk id="{43841E1F-6413-49D1-94C7-8D077C0E80FD}"/>
              </pc2:cmMkLst>
            </pc226:cmChg>
            <pc226:cmChg xmlns:pc226="http://schemas.microsoft.com/office/powerpoint/2022/06/main/command" chg="del">
              <pc226:chgData name="Guilbault, Marco" userId="b3fe3b7f-23a3-4b05-9bd8-db34b0d2ff12" providerId="ADAL" clId="{12843E22-C60E-46F3-8C19-36C1972DE529}" dt="2023-12-05T14:16:53.570" v="1078"/>
              <pc2:cmMkLst xmlns:pc2="http://schemas.microsoft.com/office/powerpoint/2019/9/main/command">
                <pc:docMk/>
                <pc:sldMk cId="1225494689" sldId="265"/>
                <pc2:cmMk id="{0924A784-F768-4291-9761-62190E290C42}"/>
              </pc2:cmMkLst>
            </pc226:cmChg>
            <pc226:cmChg xmlns:pc226="http://schemas.microsoft.com/office/powerpoint/2022/06/main/command" chg="del">
              <pc226:chgData name="Guilbault, Marco" userId="b3fe3b7f-23a3-4b05-9bd8-db34b0d2ff12" providerId="ADAL" clId="{12843E22-C60E-46F3-8C19-36C1972DE529}" dt="2023-12-01T13:31:37.192" v="1020"/>
              <pc2:cmMkLst xmlns:pc2="http://schemas.microsoft.com/office/powerpoint/2019/9/main/command">
                <pc:docMk/>
                <pc:sldMk cId="1225494689" sldId="265"/>
                <pc2:cmMk id="{3CA372C1-AB69-45F4-BB5C-88776F7609FB}"/>
              </pc2:cmMkLst>
            </pc226:cmChg>
          </p:ext>
        </pc:extLst>
      </pc:sldChg>
      <pc:sldChg chg="addCm delCm">
        <pc:chgData name="Guilbault, Marco" userId="b3fe3b7f-23a3-4b05-9bd8-db34b0d2ff12" providerId="ADAL" clId="{12843E22-C60E-46F3-8C19-36C1972DE529}" dt="2023-12-07T15:55:29.557" v="1084"/>
        <pc:sldMkLst>
          <pc:docMk/>
          <pc:sldMk cId="3773587595" sldId="267"/>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1:51.685" v="1023"/>
              <pc2:cmMkLst xmlns:pc2="http://schemas.microsoft.com/office/powerpoint/2019/9/main/command">
                <pc:docMk/>
                <pc:sldMk cId="3773587595" sldId="267"/>
                <pc2:cmMk id="{30A344D2-40FC-4F66-BAD1-A6C9D2F48AE3}"/>
              </pc2:cmMkLst>
            </pc226:cmChg>
            <pc226:cmChg xmlns:pc226="http://schemas.microsoft.com/office/powerpoint/2022/06/main/command" chg="add">
              <pc226:chgData name="Guilbault, Marco" userId="b3fe3b7f-23a3-4b05-9bd8-db34b0d2ff12" providerId="ADAL" clId="{12843E22-C60E-46F3-8C19-36C1972DE529}" dt="2023-12-07T15:55:29.557" v="1084"/>
              <pc2:cmMkLst xmlns:pc2="http://schemas.microsoft.com/office/powerpoint/2019/9/main/command">
                <pc:docMk/>
                <pc:sldMk cId="3773587595" sldId="267"/>
                <pc2:cmMk id="{2AC984EB-3271-4014-9DB6-ACF5BB8356C2}"/>
              </pc2:cmMkLst>
            </pc226:cmChg>
          </p:ext>
        </pc:extLst>
      </pc:sldChg>
      <pc:sldChg chg="delSp modSp mod addCm delCm modCm">
        <pc:chgData name="Guilbault, Marco" userId="b3fe3b7f-23a3-4b05-9bd8-db34b0d2ff12" providerId="ADAL" clId="{12843E22-C60E-46F3-8C19-36C1972DE529}" dt="2023-12-20T18:27:14.145" v="2565" actId="20577"/>
        <pc:sldMkLst>
          <pc:docMk/>
          <pc:sldMk cId="1930296082" sldId="269"/>
        </pc:sldMkLst>
        <pc:spChg chg="mod">
          <ac:chgData name="Guilbault, Marco" userId="b3fe3b7f-23a3-4b05-9bd8-db34b0d2ff12" providerId="ADAL" clId="{12843E22-C60E-46F3-8C19-36C1972DE529}" dt="2023-12-20T15:59:22.600" v="1466" actId="27636"/>
          <ac:spMkLst>
            <pc:docMk/>
            <pc:sldMk cId="1930296082" sldId="269"/>
            <ac:spMk id="2" creationId="{C02DBAA7-6E32-44D9-8DB5-3353E8CE97D1}"/>
          </ac:spMkLst>
        </pc:spChg>
        <pc:spChg chg="mod">
          <ac:chgData name="Guilbault, Marco" userId="b3fe3b7f-23a3-4b05-9bd8-db34b0d2ff12" providerId="ADAL" clId="{12843E22-C60E-46F3-8C19-36C1972DE529}" dt="2023-12-20T18:27:14.145" v="2565" actId="20577"/>
          <ac:spMkLst>
            <pc:docMk/>
            <pc:sldMk cId="1930296082" sldId="269"/>
            <ac:spMk id="3" creationId="{03BB3211-3A44-4350-842E-61425F8BAF98}"/>
          </ac:spMkLst>
        </pc:spChg>
        <pc:graphicFrameChg chg="del">
          <ac:chgData name="Guilbault, Marco" userId="b3fe3b7f-23a3-4b05-9bd8-db34b0d2ff12" providerId="ADAL" clId="{12843E22-C60E-46F3-8C19-36C1972DE529}" dt="2023-12-20T15:59:56.721" v="1526" actId="478"/>
          <ac:graphicFrameMkLst>
            <pc:docMk/>
            <pc:sldMk cId="1930296082" sldId="269"/>
            <ac:graphicFrameMk id="6" creationId="{2B5C2E93-4730-4EE4-A4B2-5DCDF91EA38A}"/>
          </ac:graphicFrameMkLst>
        </pc:graphicFrameChg>
        <pc:extLst>
          <p:ext xmlns:p="http://schemas.openxmlformats.org/presentationml/2006/main" uri="{D6D511B9-2390-475A-947B-AFAB55BFBCF1}">
            <pc226:cmChg xmlns:pc226="http://schemas.microsoft.com/office/powerpoint/2022/06/main/command" chg="add mod">
              <pc226:chgData name="Guilbault, Marco" userId="b3fe3b7f-23a3-4b05-9bd8-db34b0d2ff12" providerId="ADAL" clId="{12843E22-C60E-46F3-8C19-36C1972DE529}" dt="2023-12-20T15:59:22.597" v="1465" actId="20577"/>
              <pc2:cmMkLst xmlns:pc2="http://schemas.microsoft.com/office/powerpoint/2019/9/main/command">
                <pc:docMk/>
                <pc:sldMk cId="1930296082" sldId="269"/>
                <pc2:cmMk id="{51514B07-0899-49AB-8B07-BD19FB5212A1}"/>
              </pc2:cmMkLst>
            </pc226:cmChg>
            <pc226:cmChg xmlns:pc226="http://schemas.microsoft.com/office/powerpoint/2022/06/main/command" chg="del">
              <pc226:chgData name="Guilbault, Marco" userId="b3fe3b7f-23a3-4b05-9bd8-db34b0d2ff12" providerId="ADAL" clId="{12843E22-C60E-46F3-8C19-36C1972DE529}" dt="2023-12-01T13:31:58.425" v="1025"/>
              <pc2:cmMkLst xmlns:pc2="http://schemas.microsoft.com/office/powerpoint/2019/9/main/command">
                <pc:docMk/>
                <pc:sldMk cId="1930296082" sldId="269"/>
                <pc2:cmMk id="{59B5D515-DA19-4988-9109-6CD5067E5791}"/>
              </pc2:cmMkLst>
            </pc226:cmChg>
            <pc226:cmChg xmlns:pc226="http://schemas.microsoft.com/office/powerpoint/2022/06/main/command" chg="del">
              <pc226:chgData name="Guilbault, Marco" userId="b3fe3b7f-23a3-4b05-9bd8-db34b0d2ff12" providerId="ADAL" clId="{12843E22-C60E-46F3-8C19-36C1972DE529}" dt="2023-12-01T13:31:57.691" v="1024"/>
              <pc2:cmMkLst xmlns:pc2="http://schemas.microsoft.com/office/powerpoint/2019/9/main/command">
                <pc:docMk/>
                <pc:sldMk cId="1930296082" sldId="269"/>
                <pc2:cmMk id="{5F148C89-8162-45DF-A23D-E113C192CD69}"/>
              </pc2:cmMkLst>
            </pc226:cmChg>
          </p:ext>
        </pc:extLst>
      </pc:sldChg>
      <pc:sldChg chg="modSp mod delCm modCm">
        <pc:chgData name="Guilbault, Marco" userId="b3fe3b7f-23a3-4b05-9bd8-db34b0d2ff12" providerId="ADAL" clId="{12843E22-C60E-46F3-8C19-36C1972DE529}" dt="2023-12-01T13:32:02.776" v="1026"/>
        <pc:sldMkLst>
          <pc:docMk/>
          <pc:sldMk cId="1339766623" sldId="270"/>
        </pc:sldMkLst>
        <pc:spChg chg="mod">
          <ac:chgData name="Guilbault, Marco" userId="b3fe3b7f-23a3-4b05-9bd8-db34b0d2ff12" providerId="ADAL" clId="{12843E22-C60E-46F3-8C19-36C1972DE529}" dt="2023-11-28T15:25:37.286" v="556" actId="207"/>
          <ac:spMkLst>
            <pc:docMk/>
            <pc:sldMk cId="1339766623" sldId="270"/>
            <ac:spMk id="9" creationId="{3B2BCD3D-E307-4DC6-9514-1E7E9ECBD1F2}"/>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2:02.776" v="1026"/>
              <pc2:cmMkLst xmlns:pc2="http://schemas.microsoft.com/office/powerpoint/2019/9/main/command">
                <pc:docMk/>
                <pc:sldMk cId="1339766623" sldId="270"/>
                <pc2:cmMk id="{F4B3642F-E867-4DDD-BB63-2A906652B84D}"/>
              </pc2:cmMkLst>
            </pc226:cmChg>
          </p:ext>
        </pc:extLst>
      </pc:sldChg>
      <pc:sldChg chg="modSp delCm modCm">
        <pc:chgData name="Guilbault, Marco" userId="b3fe3b7f-23a3-4b05-9bd8-db34b0d2ff12" providerId="ADAL" clId="{12843E22-C60E-46F3-8C19-36C1972DE529}" dt="2023-12-01T13:32:07.169" v="1028"/>
        <pc:sldMkLst>
          <pc:docMk/>
          <pc:sldMk cId="743373174" sldId="271"/>
        </pc:sldMkLst>
        <pc:graphicFrameChg chg="mod">
          <ac:chgData name="Guilbault, Marco" userId="b3fe3b7f-23a3-4b05-9bd8-db34b0d2ff12" providerId="ADAL" clId="{12843E22-C60E-46F3-8C19-36C1972DE529}" dt="2023-11-28T15:46:25.983" v="709" actId="20577"/>
          <ac:graphicFrameMkLst>
            <pc:docMk/>
            <pc:sldMk cId="743373174" sldId="271"/>
            <ac:graphicFrameMk id="6" creationId="{DD170C3A-1AA8-4712-AECE-B81AD01407CF}"/>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2:05.881" v="1027"/>
              <pc2:cmMkLst xmlns:pc2="http://schemas.microsoft.com/office/powerpoint/2019/9/main/command">
                <pc:docMk/>
                <pc:sldMk cId="743373174" sldId="271"/>
                <pc2:cmMk id="{BFCE6B3C-5B13-4C85-AA7F-361DE78E740E}"/>
              </pc2:cmMkLst>
            </pc226:cmChg>
            <pc226:cmChg xmlns:pc226="http://schemas.microsoft.com/office/powerpoint/2022/06/main/command" chg="del mod">
              <pc226:chgData name="Guilbault, Marco" userId="b3fe3b7f-23a3-4b05-9bd8-db34b0d2ff12" providerId="ADAL" clId="{12843E22-C60E-46F3-8C19-36C1972DE529}" dt="2023-12-01T13:32:07.169" v="1028"/>
              <pc2:cmMkLst xmlns:pc2="http://schemas.microsoft.com/office/powerpoint/2019/9/main/command">
                <pc:docMk/>
                <pc:sldMk cId="743373174" sldId="271"/>
                <pc2:cmMk id="{1212EAD8-87CC-4026-AFF9-1C617E17FAA3}"/>
              </pc2:cmMkLst>
            </pc226:cmChg>
          </p:ext>
        </pc:extLst>
      </pc:sldChg>
      <pc:sldChg chg="modSp mod delCm modCm">
        <pc:chgData name="Guilbault, Marco" userId="b3fe3b7f-23a3-4b05-9bd8-db34b0d2ff12" providerId="ADAL" clId="{12843E22-C60E-46F3-8C19-36C1972DE529}" dt="2023-12-01T13:32:17.522" v="1030"/>
        <pc:sldMkLst>
          <pc:docMk/>
          <pc:sldMk cId="3024306944" sldId="272"/>
        </pc:sldMkLst>
        <pc:spChg chg="mod">
          <ac:chgData name="Guilbault, Marco" userId="b3fe3b7f-23a3-4b05-9bd8-db34b0d2ff12" providerId="ADAL" clId="{12843E22-C60E-46F3-8C19-36C1972DE529}" dt="2023-11-28T16:13:40.597" v="775" actId="20577"/>
          <ac:spMkLst>
            <pc:docMk/>
            <pc:sldMk cId="3024306944" sldId="272"/>
            <ac:spMk id="3" creationId="{897C1A73-25D6-4908-AB8D-E0809249A5AD}"/>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2:17.522" v="1030"/>
              <pc2:cmMkLst xmlns:pc2="http://schemas.microsoft.com/office/powerpoint/2019/9/main/command">
                <pc:docMk/>
                <pc:sldMk cId="3024306944" sldId="272"/>
                <pc2:cmMk id="{65666150-9E62-4E49-8568-55B680E8DB3B}"/>
              </pc2:cmMkLst>
            </pc226:cmChg>
            <pc226:cmChg xmlns:pc226="http://schemas.microsoft.com/office/powerpoint/2022/06/main/command" chg="del mod">
              <pc226:chgData name="Guilbault, Marco" userId="b3fe3b7f-23a3-4b05-9bd8-db34b0d2ff12" providerId="ADAL" clId="{12843E22-C60E-46F3-8C19-36C1972DE529}" dt="2023-12-01T13:32:12.606" v="1029"/>
              <pc2:cmMkLst xmlns:pc2="http://schemas.microsoft.com/office/powerpoint/2019/9/main/command">
                <pc:docMk/>
                <pc:sldMk cId="3024306944" sldId="272"/>
                <pc2:cmMk id="{011876BC-0106-47D6-B6D6-7B292B9A073B}"/>
              </pc2:cmMkLst>
            </pc226:cmChg>
          </p:ext>
        </pc:extLst>
      </pc:sldChg>
      <pc:sldChg chg="modSp addCm delCm modCm">
        <pc:chgData name="Guilbault, Marco" userId="b3fe3b7f-23a3-4b05-9bd8-db34b0d2ff12" providerId="ADAL" clId="{12843E22-C60E-46F3-8C19-36C1972DE529}" dt="2023-12-01T13:32:20.771" v="1032"/>
        <pc:sldMkLst>
          <pc:docMk/>
          <pc:sldMk cId="3990751192" sldId="273"/>
        </pc:sldMkLst>
        <pc:graphicFrameChg chg="mod">
          <ac:chgData name="Guilbault, Marco" userId="b3fe3b7f-23a3-4b05-9bd8-db34b0d2ff12" providerId="ADAL" clId="{12843E22-C60E-46F3-8C19-36C1972DE529}" dt="2023-11-28T16:26:36.141" v="778" actId="20577"/>
          <ac:graphicFrameMkLst>
            <pc:docMk/>
            <pc:sldMk cId="3990751192" sldId="273"/>
            <ac:graphicFrameMk id="6" creationId="{C5314E06-1563-402A-A53E-A6D4E2ADEEDE}"/>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1-28T16:26:54.808" v="783"/>
              <pc2:cmMkLst xmlns:pc2="http://schemas.microsoft.com/office/powerpoint/2019/9/main/command">
                <pc:docMk/>
                <pc:sldMk cId="3990751192" sldId="273"/>
                <pc2:cmMk id="{75245032-E02C-477E-B08B-3E2C1F855ED6}"/>
              </pc2:cmMkLst>
            </pc226:cmChg>
            <pc226:cmChg xmlns:pc226="http://schemas.microsoft.com/office/powerpoint/2022/06/main/command" chg="del mod">
              <pc226:chgData name="Guilbault, Marco" userId="b3fe3b7f-23a3-4b05-9bd8-db34b0d2ff12" providerId="ADAL" clId="{12843E22-C60E-46F3-8C19-36C1972DE529}" dt="2023-12-01T13:32:20.224" v="1031"/>
              <pc2:cmMkLst xmlns:pc2="http://schemas.microsoft.com/office/powerpoint/2019/9/main/command">
                <pc:docMk/>
                <pc:sldMk cId="3990751192" sldId="273"/>
                <pc2:cmMk id="{5CAABA7B-E9B6-4073-914B-66FD79E547AF}"/>
              </pc2:cmMkLst>
            </pc226:cmChg>
            <pc226:cmChg xmlns:pc226="http://schemas.microsoft.com/office/powerpoint/2022/06/main/command" chg="del mod">
              <pc226:chgData name="Guilbault, Marco" userId="b3fe3b7f-23a3-4b05-9bd8-db34b0d2ff12" providerId="ADAL" clId="{12843E22-C60E-46F3-8C19-36C1972DE529}" dt="2023-12-01T13:32:20.771" v="1032"/>
              <pc2:cmMkLst xmlns:pc2="http://schemas.microsoft.com/office/powerpoint/2019/9/main/command">
                <pc:docMk/>
                <pc:sldMk cId="3990751192" sldId="273"/>
                <pc2:cmMk id="{406E5D81-D810-4BCE-A352-26A4D7A7F521}"/>
              </pc2:cmMkLst>
            </pc226:cmChg>
            <pc226:cmChg xmlns:pc226="http://schemas.microsoft.com/office/powerpoint/2022/06/main/command" chg="add">
              <pc226:chgData name="Guilbault, Marco" userId="b3fe3b7f-23a3-4b05-9bd8-db34b0d2ff12" providerId="ADAL" clId="{12843E22-C60E-46F3-8C19-36C1972DE529}" dt="2023-11-28T16:28:06.137" v="784"/>
              <pc2:cmMkLst xmlns:pc2="http://schemas.microsoft.com/office/powerpoint/2019/9/main/command">
                <pc:docMk/>
                <pc:sldMk cId="3990751192" sldId="273"/>
                <pc2:cmMk id="{A24B43C4-31D5-406E-96A7-2405EBF13BB6}"/>
              </pc2:cmMkLst>
            </pc226:cmChg>
          </p:ext>
        </pc:extLst>
      </pc:sldChg>
      <pc:sldChg chg="ord addCm delCm modCm">
        <pc:chgData name="Guilbault, Marco" userId="b3fe3b7f-23a3-4b05-9bd8-db34b0d2ff12" providerId="ADAL" clId="{12843E22-C60E-46F3-8C19-36C1972DE529}" dt="2023-12-21T19:03:55.473" v="3023"/>
        <pc:sldMkLst>
          <pc:docMk/>
          <pc:sldMk cId="3003444840" sldId="274"/>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2:34.595" v="1037"/>
              <pc2:cmMkLst xmlns:pc2="http://schemas.microsoft.com/office/powerpoint/2019/9/main/command">
                <pc:docMk/>
                <pc:sldMk cId="3003444840" sldId="274"/>
                <pc2:cmMk id="{4E9F8709-622C-4413-BA3F-779ED2CFB8B6}"/>
              </pc2:cmMkLst>
            </pc226:cmChg>
            <pc226:cmChg xmlns:pc226="http://schemas.microsoft.com/office/powerpoint/2022/06/main/command" chg="del">
              <pc226:chgData name="Guilbault, Marco" userId="b3fe3b7f-23a3-4b05-9bd8-db34b0d2ff12" providerId="ADAL" clId="{12843E22-C60E-46F3-8C19-36C1972DE529}" dt="2023-12-01T13:32:33.584" v="1035"/>
              <pc2:cmMkLst xmlns:pc2="http://schemas.microsoft.com/office/powerpoint/2019/9/main/command">
                <pc:docMk/>
                <pc:sldMk cId="3003444840" sldId="274"/>
                <pc2:cmMk id="{B271522A-12EA-4CF7-B669-36AC9A7D0D5E}"/>
              </pc2:cmMkLst>
            </pc226:cmChg>
            <pc226:cmChg xmlns:pc226="http://schemas.microsoft.com/office/powerpoint/2022/06/main/command" chg="del">
              <pc226:chgData name="Guilbault, Marco" userId="b3fe3b7f-23a3-4b05-9bd8-db34b0d2ff12" providerId="ADAL" clId="{12843E22-C60E-46F3-8C19-36C1972DE529}" dt="2023-12-01T13:32:31.566" v="1033"/>
              <pc2:cmMkLst xmlns:pc2="http://schemas.microsoft.com/office/powerpoint/2019/9/main/command">
                <pc:docMk/>
                <pc:sldMk cId="3003444840" sldId="274"/>
                <pc2:cmMk id="{C8473145-0DC2-4C40-A4DA-B0C6349C4D83}"/>
              </pc2:cmMkLst>
            </pc226:cmChg>
            <pc226:cmChg xmlns:pc226="http://schemas.microsoft.com/office/powerpoint/2022/06/main/command" chg="">
              <pc226:chgData name="Guilbault, Marco" userId="b3fe3b7f-23a3-4b05-9bd8-db34b0d2ff12" providerId="ADAL" clId="{12843E22-C60E-46F3-8C19-36C1972DE529}" dt="2023-12-07T16:03:55.518" v="1085"/>
              <pc2:cmMkLst xmlns:pc2="http://schemas.microsoft.com/office/powerpoint/2019/9/main/command">
                <pc:docMk/>
                <pc:sldMk cId="3003444840" sldId="274"/>
                <pc2:cmMk id="{E0046458-9B36-4914-921B-61B58B0E52B4}"/>
              </pc2:cmMkLst>
              <pc226:cmRplyChg chg="add">
                <pc226:chgData name="Guilbault, Marco" userId="b3fe3b7f-23a3-4b05-9bd8-db34b0d2ff12" providerId="ADAL" clId="{12843E22-C60E-46F3-8C19-36C1972DE529}" dt="2023-12-07T16:03:55.518" v="1085"/>
                <pc2:cmRplyMkLst xmlns:pc2="http://schemas.microsoft.com/office/powerpoint/2019/9/main/command">
                  <pc:docMk/>
                  <pc:sldMk cId="3003444840" sldId="274"/>
                  <pc2:cmMk id="{E0046458-9B36-4914-921B-61B58B0E52B4}"/>
                  <pc2:cmRplyMk id="{B4F3B1DC-0A36-41C5-946F-DA0FD38A1FE2}"/>
                </pc2:cmRplyMkLst>
              </pc226:cmRplyChg>
            </pc226:cmChg>
            <pc226:cmChg xmlns:pc226="http://schemas.microsoft.com/office/powerpoint/2022/06/main/command" chg="del">
              <pc226:chgData name="Guilbault, Marco" userId="b3fe3b7f-23a3-4b05-9bd8-db34b0d2ff12" providerId="ADAL" clId="{12843E22-C60E-46F3-8C19-36C1972DE529}" dt="2023-12-01T13:32:32.177" v="1034"/>
              <pc2:cmMkLst xmlns:pc2="http://schemas.microsoft.com/office/powerpoint/2019/9/main/command">
                <pc:docMk/>
                <pc:sldMk cId="3003444840" sldId="274"/>
                <pc2:cmMk id="{15B37167-A8B4-4F39-B47F-C4FF7F4AA20F}"/>
              </pc2:cmMkLst>
            </pc226:cmChg>
            <pc226:cmChg xmlns:pc226="http://schemas.microsoft.com/office/powerpoint/2022/06/main/command" chg="add">
              <pc226:chgData name="Guilbault, Marco" userId="b3fe3b7f-23a3-4b05-9bd8-db34b0d2ff12" providerId="ADAL" clId="{12843E22-C60E-46F3-8C19-36C1972DE529}" dt="2023-12-14T16:16:24.617" v="1121"/>
              <pc2:cmMkLst xmlns:pc2="http://schemas.microsoft.com/office/powerpoint/2019/9/main/command">
                <pc:docMk/>
                <pc:sldMk cId="3003444840" sldId="274"/>
                <pc2:cmMk id="{2F795EB0-BE4E-4424-B127-11FC94B20962}"/>
              </pc2:cmMkLst>
            </pc226:cmChg>
            <pc226:cmChg xmlns:pc226="http://schemas.microsoft.com/office/powerpoint/2022/06/main/command" chg="add">
              <pc226:chgData name="Guilbault, Marco" userId="b3fe3b7f-23a3-4b05-9bd8-db34b0d2ff12" providerId="ADAL" clId="{12843E22-C60E-46F3-8C19-36C1972DE529}" dt="2023-12-21T19:03:55.473" v="3023"/>
              <pc2:cmMkLst xmlns:pc2="http://schemas.microsoft.com/office/powerpoint/2019/9/main/command">
                <pc:docMk/>
                <pc:sldMk cId="3003444840" sldId="274"/>
                <pc2:cmMk id="{8C8FEEB6-BAD7-4E6A-8C9B-E2B63A2BEF15}"/>
              </pc2:cmMkLst>
            </pc226:cmChg>
            <pc226:cmChg xmlns:pc226="http://schemas.microsoft.com/office/powerpoint/2022/06/main/command" chg="del">
              <pc226:chgData name="Guilbault, Marco" userId="b3fe3b7f-23a3-4b05-9bd8-db34b0d2ff12" providerId="ADAL" clId="{12843E22-C60E-46F3-8C19-36C1972DE529}" dt="2023-12-01T13:32:34.052" v="1036"/>
              <pc2:cmMkLst xmlns:pc2="http://schemas.microsoft.com/office/powerpoint/2019/9/main/command">
                <pc:docMk/>
                <pc:sldMk cId="3003444840" sldId="274"/>
                <pc2:cmMk id="{1A57DED1-8698-4E61-BDA6-A7272D30E386}"/>
              </pc2:cmMkLst>
            </pc226:cmChg>
          </p:ext>
        </pc:extLst>
      </pc:sldChg>
      <pc:sldChg chg="modSp delCm modCm">
        <pc:chgData name="Guilbault, Marco" userId="b3fe3b7f-23a3-4b05-9bd8-db34b0d2ff12" providerId="ADAL" clId="{12843E22-C60E-46F3-8C19-36C1972DE529}" dt="2023-12-01T13:32:41.234" v="1038"/>
        <pc:sldMkLst>
          <pc:docMk/>
          <pc:sldMk cId="2586356343" sldId="276"/>
        </pc:sldMkLst>
        <pc:graphicFrameChg chg="mod">
          <ac:chgData name="Guilbault, Marco" userId="b3fe3b7f-23a3-4b05-9bd8-db34b0d2ff12" providerId="ADAL" clId="{12843E22-C60E-46F3-8C19-36C1972DE529}" dt="2023-11-27T18:53:51.349" v="476" actId="207"/>
          <ac:graphicFrameMkLst>
            <pc:docMk/>
            <pc:sldMk cId="2586356343" sldId="276"/>
            <ac:graphicFrameMk id="6" creationId="{38C0EBAA-B759-4FDC-B8DB-C5B789AD2F9C}"/>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2:41.234" v="1038"/>
              <pc2:cmMkLst xmlns:pc2="http://schemas.microsoft.com/office/powerpoint/2019/9/main/command">
                <pc:docMk/>
                <pc:sldMk cId="2586356343" sldId="276"/>
                <pc2:cmMk id="{A58856CD-A08B-46A1-B7CE-273766F46388}"/>
              </pc2:cmMkLst>
            </pc226:cmChg>
          </p:ext>
        </pc:extLst>
      </pc:sldChg>
      <pc:sldChg chg="delCm">
        <pc:chgData name="Guilbault, Marco" userId="b3fe3b7f-23a3-4b05-9bd8-db34b0d2ff12" providerId="ADAL" clId="{12843E22-C60E-46F3-8C19-36C1972DE529}" dt="2023-12-01T13:32:50.663" v="1043"/>
        <pc:sldMkLst>
          <pc:docMk/>
          <pc:sldMk cId="2947433864" sldId="277"/>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2:50.663" v="1043"/>
              <pc2:cmMkLst xmlns:pc2="http://schemas.microsoft.com/office/powerpoint/2019/9/main/command">
                <pc:docMk/>
                <pc:sldMk cId="2947433864" sldId="277"/>
                <pc2:cmMk id="{0B3F3287-4AC0-4400-AA58-6260CF062786}"/>
              </pc2:cmMkLst>
            </pc226:cmChg>
          </p:ext>
        </pc:extLst>
      </pc:sldChg>
      <pc:sldChg chg="modSp mod addCm delCm">
        <pc:chgData name="Guilbault, Marco" userId="b3fe3b7f-23a3-4b05-9bd8-db34b0d2ff12" providerId="ADAL" clId="{12843E22-C60E-46F3-8C19-36C1972DE529}" dt="2023-12-22T16:16:38.936" v="3150" actId="14100"/>
        <pc:sldMkLst>
          <pc:docMk/>
          <pc:sldMk cId="2104164736" sldId="279"/>
        </pc:sldMkLst>
        <pc:graphicFrameChg chg="mod">
          <ac:chgData name="Guilbault, Marco" userId="b3fe3b7f-23a3-4b05-9bd8-db34b0d2ff12" providerId="ADAL" clId="{12843E22-C60E-46F3-8C19-36C1972DE529}" dt="2023-12-22T16:16:38.936" v="3150" actId="14100"/>
          <ac:graphicFrameMkLst>
            <pc:docMk/>
            <pc:sldMk cId="2104164736" sldId="279"/>
            <ac:graphicFrameMk id="6" creationId="{E4495C45-7F1F-46F9-9CA0-5EA38EC15369}"/>
          </ac:graphicFrameMkLst>
        </pc:graphicFrameChg>
        <pc:extLst>
          <p:ext xmlns:p="http://schemas.openxmlformats.org/presentationml/2006/main" uri="{D6D511B9-2390-475A-947B-AFAB55BFBCF1}">
            <pc226:cmChg xmlns:pc226="http://schemas.microsoft.com/office/powerpoint/2022/06/main/command" chg="add del">
              <pc226:chgData name="Guilbault, Marco" userId="b3fe3b7f-23a3-4b05-9bd8-db34b0d2ff12" providerId="ADAL" clId="{12843E22-C60E-46F3-8C19-36C1972DE529}" dt="2023-12-14T20:30:15.467" v="1393"/>
              <pc2:cmMkLst xmlns:pc2="http://schemas.microsoft.com/office/powerpoint/2019/9/main/command">
                <pc:docMk/>
                <pc:sldMk cId="2104164736" sldId="279"/>
                <pc2:cmMk id="{2DA89312-3874-42CB-AEA3-4BE08B0B417B}"/>
              </pc2:cmMkLst>
            </pc226:cmChg>
            <pc226:cmChg xmlns:pc226="http://schemas.microsoft.com/office/powerpoint/2022/06/main/command" chg="del">
              <pc226:chgData name="Guilbault, Marco" userId="b3fe3b7f-23a3-4b05-9bd8-db34b0d2ff12" providerId="ADAL" clId="{12843E22-C60E-46F3-8C19-36C1972DE529}" dt="2023-12-01T13:32:45.547" v="1039"/>
              <pc2:cmMkLst xmlns:pc2="http://schemas.microsoft.com/office/powerpoint/2019/9/main/command">
                <pc:docMk/>
                <pc:sldMk cId="2104164736" sldId="279"/>
                <pc2:cmMk id="{AAAD2467-0DA0-4B6E-8594-F5171966ADC8}"/>
              </pc2:cmMkLst>
            </pc226:cmChg>
            <pc226:cmChg xmlns:pc226="http://schemas.microsoft.com/office/powerpoint/2022/06/main/command" chg="del">
              <pc226:chgData name="Guilbault, Marco" userId="b3fe3b7f-23a3-4b05-9bd8-db34b0d2ff12" providerId="ADAL" clId="{12843E22-C60E-46F3-8C19-36C1972DE529}" dt="2023-12-01T13:32:46.691" v="1042"/>
              <pc2:cmMkLst xmlns:pc2="http://schemas.microsoft.com/office/powerpoint/2019/9/main/command">
                <pc:docMk/>
                <pc:sldMk cId="2104164736" sldId="279"/>
                <pc2:cmMk id="{66C5E9A4-7D48-4837-BF76-8671F0FCEC19}"/>
              </pc2:cmMkLst>
            </pc226:cmChg>
            <pc226:cmChg xmlns:pc226="http://schemas.microsoft.com/office/powerpoint/2022/06/main/command" chg="del">
              <pc226:chgData name="Guilbault, Marco" userId="b3fe3b7f-23a3-4b05-9bd8-db34b0d2ff12" providerId="ADAL" clId="{12843E22-C60E-46F3-8C19-36C1972DE529}" dt="2023-12-01T13:32:45.889" v="1040"/>
              <pc2:cmMkLst xmlns:pc2="http://schemas.microsoft.com/office/powerpoint/2019/9/main/command">
                <pc:docMk/>
                <pc:sldMk cId="2104164736" sldId="279"/>
                <pc2:cmMk id="{59CFA9CC-7B68-47F1-8B76-B9C6B2EB7EFC}"/>
              </pc2:cmMkLst>
            </pc226:cmChg>
            <pc226:cmChg xmlns:pc226="http://schemas.microsoft.com/office/powerpoint/2022/06/main/command" chg="del">
              <pc226:chgData name="Guilbault, Marco" userId="b3fe3b7f-23a3-4b05-9bd8-db34b0d2ff12" providerId="ADAL" clId="{12843E22-C60E-46F3-8C19-36C1972DE529}" dt="2023-12-01T13:32:46.284" v="1041"/>
              <pc2:cmMkLst xmlns:pc2="http://schemas.microsoft.com/office/powerpoint/2019/9/main/command">
                <pc:docMk/>
                <pc:sldMk cId="2104164736" sldId="279"/>
                <pc2:cmMk id="{5003DECE-E87E-45D8-812D-828540B72E26}"/>
              </pc2:cmMkLst>
            </pc226:cmChg>
            <pc226:cmChg xmlns:pc226="http://schemas.microsoft.com/office/powerpoint/2022/06/main/command" chg="add del">
              <pc226:chgData name="Guilbault, Marco" userId="b3fe3b7f-23a3-4b05-9bd8-db34b0d2ff12" providerId="ADAL" clId="{12843E22-C60E-46F3-8C19-36C1972DE529}" dt="2023-12-14T20:30:18.905" v="1394"/>
              <pc2:cmMkLst xmlns:pc2="http://schemas.microsoft.com/office/powerpoint/2019/9/main/command">
                <pc:docMk/>
                <pc:sldMk cId="2104164736" sldId="279"/>
                <pc2:cmMk id="{7C11A5D8-3652-4063-86C1-D9B9970B586F}"/>
              </pc2:cmMkLst>
            </pc226:cmChg>
            <pc226:cmChg xmlns:pc226="http://schemas.microsoft.com/office/powerpoint/2022/06/main/command" chg="del">
              <pc226:chgData name="Guilbault, Marco" userId="b3fe3b7f-23a3-4b05-9bd8-db34b0d2ff12" providerId="ADAL" clId="{12843E22-C60E-46F3-8C19-36C1972DE529}" dt="2023-11-28T16:45:36.250" v="787"/>
              <pc2:cmMkLst xmlns:pc2="http://schemas.microsoft.com/office/powerpoint/2019/9/main/command">
                <pc:docMk/>
                <pc:sldMk cId="2104164736" sldId="279"/>
                <pc2:cmMk id="{DD09FCF2-4A06-42F4-9455-EFABEB59933B}"/>
              </pc2:cmMkLst>
            </pc226:cmChg>
          </p:ext>
        </pc:extLst>
      </pc:sldChg>
      <pc:sldChg chg="modSp delCm">
        <pc:chgData name="Guilbault, Marco" userId="b3fe3b7f-23a3-4b05-9bd8-db34b0d2ff12" providerId="ADAL" clId="{12843E22-C60E-46F3-8C19-36C1972DE529}" dt="2023-12-01T13:33:32.928" v="1047"/>
        <pc:sldMkLst>
          <pc:docMk/>
          <pc:sldMk cId="2012858353" sldId="281"/>
        </pc:sldMkLst>
        <pc:graphicFrameChg chg="mod">
          <ac:chgData name="Guilbault, Marco" userId="b3fe3b7f-23a3-4b05-9bd8-db34b0d2ff12" providerId="ADAL" clId="{12843E22-C60E-46F3-8C19-36C1972DE529}" dt="2023-11-28T20:56:56.870" v="889" actId="20577"/>
          <ac:graphicFrameMkLst>
            <pc:docMk/>
            <pc:sldMk cId="2012858353" sldId="281"/>
            <ac:graphicFrameMk id="6" creationId="{2350E548-4BB0-4E7B-AFAD-E658FD6F062D}"/>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3:32.928" v="1047"/>
              <pc2:cmMkLst xmlns:pc2="http://schemas.microsoft.com/office/powerpoint/2019/9/main/command">
                <pc:docMk/>
                <pc:sldMk cId="2012858353" sldId="281"/>
                <pc2:cmMk id="{1D13F5C8-BB77-40BD-856D-C5F413D1A4A5}"/>
              </pc2:cmMkLst>
            </pc226:cmChg>
          </p:ext>
        </pc:extLst>
      </pc:sldChg>
      <pc:sldChg chg="delCm">
        <pc:chgData name="Guilbault, Marco" userId="b3fe3b7f-23a3-4b05-9bd8-db34b0d2ff12" providerId="ADAL" clId="{12843E22-C60E-46F3-8C19-36C1972DE529}" dt="2023-12-01T13:33:39.882" v="1050"/>
        <pc:sldMkLst>
          <pc:docMk/>
          <pc:sldMk cId="280010956" sldId="282"/>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3:36.235" v="1048"/>
              <pc2:cmMkLst xmlns:pc2="http://schemas.microsoft.com/office/powerpoint/2019/9/main/command">
                <pc:docMk/>
                <pc:sldMk cId="280010956" sldId="282"/>
                <pc2:cmMk id="{4B3CB241-0BE2-453C-8050-232409F1A9F5}"/>
              </pc2:cmMkLst>
            </pc226:cmChg>
            <pc226:cmChg xmlns:pc226="http://schemas.microsoft.com/office/powerpoint/2022/06/main/command" chg="del">
              <pc226:chgData name="Guilbault, Marco" userId="b3fe3b7f-23a3-4b05-9bd8-db34b0d2ff12" providerId="ADAL" clId="{12843E22-C60E-46F3-8C19-36C1972DE529}" dt="2023-12-01T13:33:37.215" v="1049"/>
              <pc2:cmMkLst xmlns:pc2="http://schemas.microsoft.com/office/powerpoint/2019/9/main/command">
                <pc:docMk/>
                <pc:sldMk cId="280010956" sldId="282"/>
                <pc2:cmMk id="{6C861565-F704-4810-A4D0-58E930D8F7C7}"/>
              </pc2:cmMkLst>
            </pc226:cmChg>
            <pc226:cmChg xmlns:pc226="http://schemas.microsoft.com/office/powerpoint/2022/06/main/command" chg="del">
              <pc226:chgData name="Guilbault, Marco" userId="b3fe3b7f-23a3-4b05-9bd8-db34b0d2ff12" providerId="ADAL" clId="{12843E22-C60E-46F3-8C19-36C1972DE529}" dt="2023-12-01T13:33:39.882" v="1050"/>
              <pc2:cmMkLst xmlns:pc2="http://schemas.microsoft.com/office/powerpoint/2019/9/main/command">
                <pc:docMk/>
                <pc:sldMk cId="280010956" sldId="282"/>
                <pc2:cmMk id="{669106DD-7390-435B-8525-2085532860F5}"/>
              </pc2:cmMkLst>
            </pc226:cmChg>
          </p:ext>
        </pc:extLst>
      </pc:sldChg>
      <pc:sldChg chg="modSp mod delCm modCm">
        <pc:chgData name="Guilbault, Marco" userId="b3fe3b7f-23a3-4b05-9bd8-db34b0d2ff12" providerId="ADAL" clId="{12843E22-C60E-46F3-8C19-36C1972DE529}" dt="2023-12-01T13:34:26.791" v="1067"/>
        <pc:sldMkLst>
          <pc:docMk/>
          <pc:sldMk cId="4253114274" sldId="283"/>
        </pc:sldMkLst>
        <pc:spChg chg="mod">
          <ac:chgData name="Guilbault, Marco" userId="b3fe3b7f-23a3-4b05-9bd8-db34b0d2ff12" providerId="ADAL" clId="{12843E22-C60E-46F3-8C19-36C1972DE529}" dt="2023-12-01T13:34:20.388" v="1064" actId="20577"/>
          <ac:spMkLst>
            <pc:docMk/>
            <pc:sldMk cId="4253114274" sldId="283"/>
            <ac:spMk id="8" creationId="{203EDDCB-6196-4026-BC18-49DF42D3FF86}"/>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4:26.791" v="1067"/>
              <pc2:cmMkLst xmlns:pc2="http://schemas.microsoft.com/office/powerpoint/2019/9/main/command">
                <pc:docMk/>
                <pc:sldMk cId="4253114274" sldId="283"/>
                <pc2:cmMk id="{8CD49A8A-21DC-4BA9-A57B-5BF5CA5EEF03}"/>
              </pc2:cmMkLst>
            </pc226:cmChg>
            <pc226:cmChg xmlns:pc226="http://schemas.microsoft.com/office/powerpoint/2022/06/main/command" chg="mod">
              <pc226:chgData name="Guilbault, Marco" userId="b3fe3b7f-23a3-4b05-9bd8-db34b0d2ff12" providerId="ADAL" clId="{12843E22-C60E-46F3-8C19-36C1972DE529}" dt="2023-12-01T13:34:20.388" v="1064" actId="20577"/>
              <pc2:cmMkLst xmlns:pc2="http://schemas.microsoft.com/office/powerpoint/2019/9/main/command">
                <pc:docMk/>
                <pc:sldMk cId="4253114274" sldId="283"/>
                <pc2:cmMk id="{0EEED69E-54B5-4F52-A043-D5D3621B975E}"/>
              </pc2:cmMkLst>
            </pc226:cmChg>
            <pc226:cmChg xmlns:pc226="http://schemas.microsoft.com/office/powerpoint/2022/06/main/command" chg="del mod">
              <pc226:chgData name="Guilbault, Marco" userId="b3fe3b7f-23a3-4b05-9bd8-db34b0d2ff12" providerId="ADAL" clId="{12843E22-C60E-46F3-8C19-36C1972DE529}" dt="2023-12-01T13:34:25.650" v="1066"/>
              <pc2:cmMkLst xmlns:pc2="http://schemas.microsoft.com/office/powerpoint/2019/9/main/command">
                <pc:docMk/>
                <pc:sldMk cId="4253114274" sldId="283"/>
                <pc2:cmMk id="{65014AB7-4090-427E-8225-3104E98349F4}"/>
              </pc2:cmMkLst>
            </pc226:cmChg>
          </p:ext>
        </pc:extLst>
      </pc:sldChg>
      <pc:sldChg chg="modSp mod delCm modCm">
        <pc:chgData name="Guilbault, Marco" userId="b3fe3b7f-23a3-4b05-9bd8-db34b0d2ff12" providerId="ADAL" clId="{12843E22-C60E-46F3-8C19-36C1972DE529}" dt="2023-12-01T13:39:09.581" v="1076"/>
        <pc:sldMkLst>
          <pc:docMk/>
          <pc:sldMk cId="3861590226" sldId="287"/>
        </pc:sldMkLst>
        <pc:spChg chg="mod">
          <ac:chgData name="Guilbault, Marco" userId="b3fe3b7f-23a3-4b05-9bd8-db34b0d2ff12" providerId="ADAL" clId="{12843E22-C60E-46F3-8C19-36C1972DE529}" dt="2023-11-28T21:40:49.463" v="993" actId="207"/>
          <ac:spMkLst>
            <pc:docMk/>
            <pc:sldMk cId="3861590226" sldId="287"/>
            <ac:spMk id="8" creationId="{D793AE9B-2F25-4C41-9D6F-BF89A5F8430E}"/>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9:07.874" v="1074"/>
              <pc2:cmMkLst xmlns:pc2="http://schemas.microsoft.com/office/powerpoint/2019/9/main/command">
                <pc:docMk/>
                <pc:sldMk cId="3861590226" sldId="287"/>
                <pc2:cmMk id="{14A96F65-95C1-451D-8A65-070C0D65CFEB}"/>
              </pc2:cmMkLst>
            </pc226:cmChg>
            <pc226:cmChg xmlns:pc226="http://schemas.microsoft.com/office/powerpoint/2022/06/main/command" chg="del mod">
              <pc226:chgData name="Guilbault, Marco" userId="b3fe3b7f-23a3-4b05-9bd8-db34b0d2ff12" providerId="ADAL" clId="{12843E22-C60E-46F3-8C19-36C1972DE529}" dt="2023-12-01T13:39:08.319" v="1075"/>
              <pc2:cmMkLst xmlns:pc2="http://schemas.microsoft.com/office/powerpoint/2019/9/main/command">
                <pc:docMk/>
                <pc:sldMk cId="3861590226" sldId="287"/>
                <pc2:cmMk id="{4B1F1D74-3091-4665-8A37-BE4702EF30C0}"/>
              </pc2:cmMkLst>
            </pc226:cmChg>
            <pc226:cmChg xmlns:pc226="http://schemas.microsoft.com/office/powerpoint/2022/06/main/command" chg="del mod">
              <pc226:chgData name="Guilbault, Marco" userId="b3fe3b7f-23a3-4b05-9bd8-db34b0d2ff12" providerId="ADAL" clId="{12843E22-C60E-46F3-8C19-36C1972DE529}" dt="2023-12-01T13:39:09.581" v="1076"/>
              <pc2:cmMkLst xmlns:pc2="http://schemas.microsoft.com/office/powerpoint/2019/9/main/command">
                <pc:docMk/>
                <pc:sldMk cId="3861590226" sldId="287"/>
                <pc2:cmMk id="{DF004CF0-11D6-4942-8BD4-9363821B6886}"/>
              </pc2:cmMkLst>
            </pc226:cmChg>
          </p:ext>
        </pc:extLst>
      </pc:sldChg>
      <pc:sldChg chg="modSp addCm delCm modCm">
        <pc:chgData name="Guilbault, Marco" userId="b3fe3b7f-23a3-4b05-9bd8-db34b0d2ff12" providerId="ADAL" clId="{12843E22-C60E-46F3-8C19-36C1972DE529}" dt="2023-12-01T13:33:02.135" v="1045"/>
        <pc:sldMkLst>
          <pc:docMk/>
          <pc:sldMk cId="3227327136" sldId="289"/>
        </pc:sldMkLst>
        <pc:graphicFrameChg chg="mod">
          <ac:chgData name="Guilbault, Marco" userId="b3fe3b7f-23a3-4b05-9bd8-db34b0d2ff12" providerId="ADAL" clId="{12843E22-C60E-46F3-8C19-36C1972DE529}" dt="2023-11-28T18:09:07.554" v="802" actId="20577"/>
          <ac:graphicFrameMkLst>
            <pc:docMk/>
            <pc:sldMk cId="3227327136" sldId="289"/>
            <ac:graphicFrameMk id="18" creationId="{EB83FB6C-F104-444E-A8A7-37155628C68F}"/>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3:01.647" v="1044"/>
              <pc2:cmMkLst xmlns:pc2="http://schemas.microsoft.com/office/powerpoint/2019/9/main/command">
                <pc:docMk/>
                <pc:sldMk cId="3227327136" sldId="289"/>
                <pc2:cmMk id="{A7D7A70E-D341-4F73-BBC1-E1B5FA8381D9}"/>
              </pc2:cmMkLst>
            </pc226:cmChg>
            <pc226:cmChg xmlns:pc226="http://schemas.microsoft.com/office/powerpoint/2022/06/main/command" chg="del mod">
              <pc226:chgData name="Guilbault, Marco" userId="b3fe3b7f-23a3-4b05-9bd8-db34b0d2ff12" providerId="ADAL" clId="{12843E22-C60E-46F3-8C19-36C1972DE529}" dt="2023-12-01T13:33:02.135" v="1045"/>
              <pc2:cmMkLst xmlns:pc2="http://schemas.microsoft.com/office/powerpoint/2019/9/main/command">
                <pc:docMk/>
                <pc:sldMk cId="3227327136" sldId="289"/>
                <pc2:cmMk id="{88D7886E-AB6B-40BE-BC0D-FE3ED7DDB2ED}"/>
              </pc2:cmMkLst>
            </pc226:cmChg>
            <pc226:cmChg xmlns:pc226="http://schemas.microsoft.com/office/powerpoint/2022/06/main/command" chg="add">
              <pc226:chgData name="Guilbault, Marco" userId="b3fe3b7f-23a3-4b05-9bd8-db34b0d2ff12" providerId="ADAL" clId="{12843E22-C60E-46F3-8C19-36C1972DE529}" dt="2023-11-28T18:09:29.542" v="804"/>
              <pc2:cmMkLst xmlns:pc2="http://schemas.microsoft.com/office/powerpoint/2019/9/main/command">
                <pc:docMk/>
                <pc:sldMk cId="3227327136" sldId="289"/>
                <pc2:cmMk id="{2989E0BF-4821-4554-BA7F-FE103EF5B931}"/>
              </pc2:cmMkLst>
            </pc226:cmChg>
          </p:ext>
        </pc:extLst>
      </pc:sldChg>
      <pc:sldChg chg="modSp mod delCm modCm">
        <pc:chgData name="Guilbault, Marco" userId="b3fe3b7f-23a3-4b05-9bd8-db34b0d2ff12" providerId="ADAL" clId="{12843E22-C60E-46F3-8C19-36C1972DE529}" dt="2023-12-01T13:33:23.133" v="1046"/>
        <pc:sldMkLst>
          <pc:docMk/>
          <pc:sldMk cId="1354109532" sldId="292"/>
        </pc:sldMkLst>
        <pc:spChg chg="mod">
          <ac:chgData name="Guilbault, Marco" userId="b3fe3b7f-23a3-4b05-9bd8-db34b0d2ff12" providerId="ADAL" clId="{12843E22-C60E-46F3-8C19-36C1972DE529}" dt="2023-11-28T18:24:41.130" v="813" actId="313"/>
          <ac:spMkLst>
            <pc:docMk/>
            <pc:sldMk cId="1354109532" sldId="292"/>
            <ac:spMk id="3" creationId="{AAD72D87-56F3-4B43-8CE7-46CB393B7F2C}"/>
          </ac:spMkLst>
        </pc:spChg>
        <pc:graphicFrameChg chg="mod">
          <ac:chgData name="Guilbault, Marco" userId="b3fe3b7f-23a3-4b05-9bd8-db34b0d2ff12" providerId="ADAL" clId="{12843E22-C60E-46F3-8C19-36C1972DE529}" dt="2023-11-28T20:46:19.577" v="887" actId="20577"/>
          <ac:graphicFrameMkLst>
            <pc:docMk/>
            <pc:sldMk cId="1354109532" sldId="292"/>
            <ac:graphicFrameMk id="6" creationId="{4EFB01F0-2F46-412C-BA56-604BDE92D48D}"/>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3:23.133" v="1046"/>
              <pc2:cmMkLst xmlns:pc2="http://schemas.microsoft.com/office/powerpoint/2019/9/main/command">
                <pc:docMk/>
                <pc:sldMk cId="1354109532" sldId="292"/>
                <pc2:cmMk id="{0C48872B-011C-4B50-8D6A-A6C271380F6F}"/>
              </pc2:cmMkLst>
            </pc226:cmChg>
            <pc226:cmChg xmlns:pc226="http://schemas.microsoft.com/office/powerpoint/2022/06/main/command" chg="del">
              <pc226:chgData name="Guilbault, Marco" userId="b3fe3b7f-23a3-4b05-9bd8-db34b0d2ff12" providerId="ADAL" clId="{12843E22-C60E-46F3-8C19-36C1972DE529}" dt="2023-11-28T18:24:19.463" v="805"/>
              <pc2:cmMkLst xmlns:pc2="http://schemas.microsoft.com/office/powerpoint/2019/9/main/command">
                <pc:docMk/>
                <pc:sldMk cId="1354109532" sldId="292"/>
                <pc2:cmMk id="{42605E92-4CAE-48A9-9928-0D24EB9D5300}"/>
              </pc2:cmMkLst>
            </pc226:cmChg>
          </p:ext>
        </pc:extLst>
      </pc:sldChg>
      <pc:sldChg chg="delSp modSp mod modCm">
        <pc:chgData name="Guilbault, Marco" userId="b3fe3b7f-23a3-4b05-9bd8-db34b0d2ff12" providerId="ADAL" clId="{12843E22-C60E-46F3-8C19-36C1972DE529}" dt="2023-12-20T16:35:11.815" v="2516"/>
        <pc:sldMkLst>
          <pc:docMk/>
          <pc:sldMk cId="3963538525" sldId="294"/>
        </pc:sldMkLst>
        <pc:spChg chg="del">
          <ac:chgData name="Guilbault, Marco" userId="b3fe3b7f-23a3-4b05-9bd8-db34b0d2ff12" providerId="ADAL" clId="{12843E22-C60E-46F3-8C19-36C1972DE529}" dt="2023-12-07T16:38:19.209" v="1108" actId="478"/>
          <ac:spMkLst>
            <pc:docMk/>
            <pc:sldMk cId="3963538525" sldId="294"/>
            <ac:spMk id="8" creationId="{D6454F04-53A4-45C5-9DE5-A5D54E8C73BD}"/>
          </ac:spMkLst>
        </pc:spChg>
        <pc:spChg chg="replST">
          <ac:chgData name="Guilbault, Marco" userId="b3fe3b7f-23a3-4b05-9bd8-db34b0d2ff12" providerId="ADAL" clId="{12843E22-C60E-46F3-8C19-36C1972DE529}" dt="2023-12-20T16:35:11.815" v="2516"/>
          <ac:spMkLst>
            <pc:docMk/>
            <pc:sldMk cId="3963538525" sldId="294"/>
            <ac:spMk id="12" creationId="{993EB3F3-9A1B-478B-B48E-EF5E920BFDC9}"/>
          </ac:spMkLst>
        </pc:spChg>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12843E22-C60E-46F3-8C19-36C1972DE529}" dt="2023-12-07T16:38:19.219" v="1109" actId="2056"/>
              <pc2:cmMkLst xmlns:pc2="http://schemas.microsoft.com/office/powerpoint/2019/9/main/command">
                <pc:docMk/>
                <pc:sldMk cId="3963538525" sldId="294"/>
                <pc2:cmMk id="{7B78481A-2366-4D71-B329-1BD7F8A3B839}"/>
              </pc2:cmMkLst>
            </pc226:cmChg>
            <pc226:cmChg xmlns:pc226="http://schemas.microsoft.com/office/powerpoint/2022/06/main/command" chg="mod">
              <pc226:chgData name="Guilbault, Marco" userId="b3fe3b7f-23a3-4b05-9bd8-db34b0d2ff12" providerId="ADAL" clId="{12843E22-C60E-46F3-8C19-36C1972DE529}" dt="2023-12-07T16:38:19.219" v="1109" actId="2056"/>
              <pc2:cmMkLst xmlns:pc2="http://schemas.microsoft.com/office/powerpoint/2019/9/main/command">
                <pc:docMk/>
                <pc:sldMk cId="3963538525" sldId="294"/>
                <pc2:cmMk id="{A34CDDDB-7226-479D-9A38-E43068E0FBBD}"/>
              </pc2:cmMkLst>
            </pc226:cmChg>
          </p:ext>
        </pc:extLst>
      </pc:sldChg>
      <pc:sldChg chg="del delCm">
        <pc:chgData name="Guilbault, Marco" userId="b3fe3b7f-23a3-4b05-9bd8-db34b0d2ff12" providerId="ADAL" clId="{12843E22-C60E-46F3-8C19-36C1972DE529}" dt="2023-12-07T16:30:00.028" v="1093" actId="47"/>
        <pc:sldMkLst>
          <pc:docMk/>
          <pc:sldMk cId="712658382" sldId="295"/>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8:24.610" v="1068"/>
              <pc2:cmMkLst xmlns:pc2="http://schemas.microsoft.com/office/powerpoint/2019/9/main/command">
                <pc:docMk/>
                <pc:sldMk cId="712658382" sldId="295"/>
                <pc2:cmMk id="{899547C6-3977-435F-B049-267707822437}"/>
              </pc2:cmMkLst>
            </pc226:cmChg>
          </p:ext>
        </pc:extLst>
      </pc:sldChg>
      <pc:sldChg chg="modSp mod delCm modCm">
        <pc:chgData name="Guilbault, Marco" userId="b3fe3b7f-23a3-4b05-9bd8-db34b0d2ff12" providerId="ADAL" clId="{12843E22-C60E-46F3-8C19-36C1972DE529}" dt="2023-12-01T13:38:37.113" v="1073"/>
        <pc:sldMkLst>
          <pc:docMk/>
          <pc:sldMk cId="1633017100" sldId="296"/>
        </pc:sldMkLst>
        <pc:spChg chg="mod">
          <ac:chgData name="Guilbault, Marco" userId="b3fe3b7f-23a3-4b05-9bd8-db34b0d2ff12" providerId="ADAL" clId="{12843E22-C60E-46F3-8C19-36C1972DE529}" dt="2023-11-28T21:25:02.853" v="991" actId="20577"/>
          <ac:spMkLst>
            <pc:docMk/>
            <pc:sldMk cId="1633017100" sldId="296"/>
            <ac:spMk id="3" creationId="{558EB02F-2E8A-4697-8451-29C7F1FCFFD5}"/>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8:37.113" v="1073"/>
              <pc2:cmMkLst xmlns:pc2="http://schemas.microsoft.com/office/powerpoint/2019/9/main/command">
                <pc:docMk/>
                <pc:sldMk cId="1633017100" sldId="296"/>
                <pc2:cmMk id="{107BB024-D818-48B2-AD00-0FD80F762921}"/>
              </pc2:cmMkLst>
            </pc226:cmChg>
          </p:ext>
        </pc:extLst>
      </pc:sldChg>
      <pc:sldChg chg="addSp modSp mod delCm modCm">
        <pc:chgData name="Guilbault, Marco" userId="b3fe3b7f-23a3-4b05-9bd8-db34b0d2ff12" providerId="ADAL" clId="{12843E22-C60E-46F3-8C19-36C1972DE529}" dt="2023-12-20T16:35:11.785" v="2515"/>
        <pc:sldMkLst>
          <pc:docMk/>
          <pc:sldMk cId="980071065" sldId="297"/>
        </pc:sldMkLst>
        <pc:spChg chg="add mod replST">
          <ac:chgData name="Guilbault, Marco" userId="b3fe3b7f-23a3-4b05-9bd8-db34b0d2ff12" providerId="ADAL" clId="{12843E22-C60E-46F3-8C19-36C1972DE529}" dt="2023-12-20T16:35:11.785" v="2515"/>
          <ac:spMkLst>
            <pc:docMk/>
            <pc:sldMk cId="980071065" sldId="297"/>
            <ac:spMk id="2" creationId="{34B47FBE-DBCF-16E5-7EFA-E0AE7AA4CFB8}"/>
          </ac:spMkLst>
        </pc:spChg>
        <pc:graphicFrameChg chg="mod">
          <ac:chgData name="Guilbault, Marco" userId="b3fe3b7f-23a3-4b05-9bd8-db34b0d2ff12" providerId="ADAL" clId="{12843E22-C60E-46F3-8C19-36C1972DE529}" dt="2023-12-07T16:32:02.781" v="1098" actId="20577"/>
          <ac:graphicFrameMkLst>
            <pc:docMk/>
            <pc:sldMk cId="980071065" sldId="297"/>
            <ac:graphicFrameMk id="6" creationId="{6285DE04-6D43-4A4C-86DA-26C5F00EAFA8}"/>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01T13:38:32.529" v="1070"/>
              <pc2:cmMkLst xmlns:pc2="http://schemas.microsoft.com/office/powerpoint/2019/9/main/command">
                <pc:docMk/>
                <pc:sldMk cId="980071065" sldId="297"/>
                <pc2:cmMk id="{4AD5F179-B39B-4AC9-BCD7-5BB31FFACC96}"/>
              </pc2:cmMkLst>
            </pc226:cmChg>
            <pc226:cmChg xmlns:pc226="http://schemas.microsoft.com/office/powerpoint/2022/06/main/command" chg="del mod">
              <pc226:chgData name="Guilbault, Marco" userId="b3fe3b7f-23a3-4b05-9bd8-db34b0d2ff12" providerId="ADAL" clId="{12843E22-C60E-46F3-8C19-36C1972DE529}" dt="2023-12-01T13:38:33.347" v="1072"/>
              <pc2:cmMkLst xmlns:pc2="http://schemas.microsoft.com/office/powerpoint/2019/9/main/command">
                <pc:docMk/>
                <pc:sldMk cId="980071065" sldId="297"/>
                <pc2:cmMk id="{7A8B46AD-31E6-4B61-9CCD-C5DD16268950}"/>
              </pc2:cmMkLst>
            </pc226:cmChg>
            <pc226:cmChg xmlns:pc226="http://schemas.microsoft.com/office/powerpoint/2022/06/main/command" chg="del">
              <pc226:chgData name="Guilbault, Marco" userId="b3fe3b7f-23a3-4b05-9bd8-db34b0d2ff12" providerId="ADAL" clId="{12843E22-C60E-46F3-8C19-36C1972DE529}" dt="2023-12-01T13:38:32.925" v="1071"/>
              <pc2:cmMkLst xmlns:pc2="http://schemas.microsoft.com/office/powerpoint/2019/9/main/command">
                <pc:docMk/>
                <pc:sldMk cId="980071065" sldId="297"/>
                <pc2:cmMk id="{2C859DC3-1E53-4ABA-9F28-1EEC71AC7005}"/>
              </pc2:cmMkLst>
            </pc226:cmChg>
            <pc226:cmChg xmlns:pc226="http://schemas.microsoft.com/office/powerpoint/2022/06/main/command" chg="del">
              <pc226:chgData name="Guilbault, Marco" userId="b3fe3b7f-23a3-4b05-9bd8-db34b0d2ff12" providerId="ADAL" clId="{12843E22-C60E-46F3-8C19-36C1972DE529}" dt="2023-12-01T13:38:32.177" v="1069"/>
              <pc2:cmMkLst xmlns:pc2="http://schemas.microsoft.com/office/powerpoint/2019/9/main/command">
                <pc:docMk/>
                <pc:sldMk cId="980071065" sldId="297"/>
                <pc2:cmMk id="{289C58EA-99FF-4EEA-8302-D40A74AD1E06}"/>
              </pc2:cmMkLst>
            </pc226:cmChg>
          </p:ext>
        </pc:extLst>
      </pc:sldChg>
      <pc:sldChg chg="modSp mod addCm delCm modCm">
        <pc:chgData name="Guilbault, Marco" userId="b3fe3b7f-23a3-4b05-9bd8-db34b0d2ff12" providerId="ADAL" clId="{12843E22-C60E-46F3-8C19-36C1972DE529}" dt="2023-12-07T16:37:55.909" v="1107"/>
        <pc:sldMkLst>
          <pc:docMk/>
          <pc:sldMk cId="3288530358" sldId="299"/>
        </pc:sldMkLst>
        <pc:spChg chg="mod">
          <ac:chgData name="Guilbault, Marco" userId="b3fe3b7f-23a3-4b05-9bd8-db34b0d2ff12" providerId="ADAL" clId="{12843E22-C60E-46F3-8C19-36C1972DE529}" dt="2023-12-07T16:36:16.727" v="1104" actId="20577"/>
          <ac:spMkLst>
            <pc:docMk/>
            <pc:sldMk cId="3288530358" sldId="299"/>
            <ac:spMk id="3" creationId="{14A04378-11D2-437F-997C-93486BC4CC1A}"/>
          </ac:spMkLst>
        </pc:spChg>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12843E22-C60E-46F3-8C19-36C1972DE529}" dt="2023-12-07T16:36:16.727" v="1104" actId="20577"/>
              <pc2:cmMkLst xmlns:pc2="http://schemas.microsoft.com/office/powerpoint/2019/9/main/command">
                <pc:docMk/>
                <pc:sldMk cId="3288530358" sldId="299"/>
                <pc2:cmMk id="{F0677C02-EA68-4036-A9DE-3C4FE01BED09}"/>
              </pc2:cmMkLst>
            </pc226:cmChg>
            <pc226:cmChg xmlns:pc226="http://schemas.microsoft.com/office/powerpoint/2022/06/main/command" chg="add">
              <pc226:chgData name="Guilbault, Marco" userId="b3fe3b7f-23a3-4b05-9bd8-db34b0d2ff12" providerId="ADAL" clId="{12843E22-C60E-46F3-8C19-36C1972DE529}" dt="2023-12-07T16:37:55.909" v="1107"/>
              <pc2:cmMkLst xmlns:pc2="http://schemas.microsoft.com/office/powerpoint/2019/9/main/command">
                <pc:docMk/>
                <pc:sldMk cId="3288530358" sldId="299"/>
                <pc2:cmMk id="{D5908844-8C37-4654-878B-98B176990710}"/>
              </pc2:cmMkLst>
            </pc226:cmChg>
            <pc226:cmChg xmlns:pc226="http://schemas.microsoft.com/office/powerpoint/2022/06/main/command" chg="mod">
              <pc226:chgData name="Guilbault, Marco" userId="b3fe3b7f-23a3-4b05-9bd8-db34b0d2ff12" providerId="ADAL" clId="{12843E22-C60E-46F3-8C19-36C1972DE529}" dt="2023-12-07T16:36:16.727" v="1104" actId="20577"/>
              <pc2:cmMkLst xmlns:pc2="http://schemas.microsoft.com/office/powerpoint/2019/9/main/command">
                <pc:docMk/>
                <pc:sldMk cId="3288530358" sldId="299"/>
                <pc2:cmMk id="{60356E7D-C263-40EA-BD1C-1CA7BFCC8556}"/>
              </pc2:cmMkLst>
            </pc226:cmChg>
            <pc226:cmChg xmlns:pc226="http://schemas.microsoft.com/office/powerpoint/2022/06/main/command" chg="del mod">
              <pc226:chgData name="Guilbault, Marco" userId="b3fe3b7f-23a3-4b05-9bd8-db34b0d2ff12" providerId="ADAL" clId="{12843E22-C60E-46F3-8C19-36C1972DE529}" dt="2023-12-07T16:37:04.984" v="1106"/>
              <pc2:cmMkLst xmlns:pc2="http://schemas.microsoft.com/office/powerpoint/2019/9/main/command">
                <pc:docMk/>
                <pc:sldMk cId="3288530358" sldId="299"/>
                <pc2:cmMk id="{E4B25BD7-A590-4AC0-8079-C5A04BFF5FFD}"/>
              </pc2:cmMkLst>
            </pc226:cmChg>
          </p:ext>
        </pc:extLst>
      </pc:sldChg>
      <pc:sldChg chg="delCm">
        <pc:chgData name="Guilbault, Marco" userId="b3fe3b7f-23a3-4b05-9bd8-db34b0d2ff12" providerId="ADAL" clId="{12843E22-C60E-46F3-8C19-36C1972DE529}" dt="2023-12-01T13:31:34.336" v="1019"/>
        <pc:sldMkLst>
          <pc:docMk/>
          <pc:sldMk cId="2380766369" sldId="305"/>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12843E22-C60E-46F3-8C19-36C1972DE529}" dt="2023-12-01T13:31:34.336" v="1019"/>
              <pc2:cmMkLst xmlns:pc2="http://schemas.microsoft.com/office/powerpoint/2019/9/main/command">
                <pc:docMk/>
                <pc:sldMk cId="2380766369" sldId="305"/>
                <pc2:cmMk id="{14BECBF1-7D1A-477F-B979-DFA0843E4DF6}"/>
              </pc2:cmMkLst>
            </pc226:cmChg>
          </p:ext>
        </pc:extLst>
      </pc:sldChg>
      <pc:sldChg chg="modSp mod ord addCm delCm modCm">
        <pc:chgData name="Guilbault, Marco" userId="b3fe3b7f-23a3-4b05-9bd8-db34b0d2ff12" providerId="ADAL" clId="{12843E22-C60E-46F3-8C19-36C1972DE529}" dt="2023-12-14T15:06:50.969" v="1114"/>
        <pc:sldMkLst>
          <pc:docMk/>
          <pc:sldMk cId="2337624672" sldId="306"/>
        </pc:sldMkLst>
        <pc:spChg chg="mod">
          <ac:chgData name="Guilbault, Marco" userId="b3fe3b7f-23a3-4b05-9bd8-db34b0d2ff12" providerId="ADAL" clId="{12843E22-C60E-46F3-8C19-36C1972DE529}" dt="2023-11-28T13:43:32.828" v="511" actId="207"/>
          <ac:spMkLst>
            <pc:docMk/>
            <pc:sldMk cId="2337624672" sldId="306"/>
            <ac:spMk id="3" creationId="{5C6152C4-6E83-4CFD-8D48-2CA3E102C35F}"/>
          </ac:spMkLst>
        </pc:spChg>
        <pc:extLst>
          <p:ext xmlns:p="http://schemas.openxmlformats.org/presentationml/2006/main" uri="{D6D511B9-2390-475A-947B-AFAB55BFBCF1}">
            <pc226:cmChg xmlns:pc226="http://schemas.microsoft.com/office/powerpoint/2022/06/main/command" chg="add del">
              <pc226:chgData name="Guilbault, Marco" userId="b3fe3b7f-23a3-4b05-9bd8-db34b0d2ff12" providerId="ADAL" clId="{12843E22-C60E-46F3-8C19-36C1972DE529}" dt="2023-12-14T15:06:50.969" v="1114"/>
              <pc2:cmMkLst xmlns:pc2="http://schemas.microsoft.com/office/powerpoint/2019/9/main/command">
                <pc:docMk/>
                <pc:sldMk cId="2337624672" sldId="306"/>
                <pc2:cmMk id="{B909E34C-DB4F-4040-B05B-19EFF0DC2879}"/>
              </pc2:cmMkLst>
            </pc226:cmChg>
            <pc226:cmChg xmlns:pc226="http://schemas.microsoft.com/office/powerpoint/2022/06/main/command" chg="del">
              <pc226:chgData name="Guilbault, Marco" userId="b3fe3b7f-23a3-4b05-9bd8-db34b0d2ff12" providerId="ADAL" clId="{12843E22-C60E-46F3-8C19-36C1972DE529}" dt="2023-12-01T13:25:12.737" v="1013"/>
              <pc2:cmMkLst xmlns:pc2="http://schemas.microsoft.com/office/powerpoint/2019/9/main/command">
                <pc:docMk/>
                <pc:sldMk cId="2337624672" sldId="306"/>
                <pc2:cmMk id="{3E03395C-0053-483E-B86D-232BA99021B0}"/>
              </pc2:cmMkLst>
            </pc226:cmChg>
            <pc226:cmChg xmlns:pc226="http://schemas.microsoft.com/office/powerpoint/2022/06/main/command" chg="del mod">
              <pc226:chgData name="Guilbault, Marco" userId="b3fe3b7f-23a3-4b05-9bd8-db34b0d2ff12" providerId="ADAL" clId="{12843E22-C60E-46F3-8C19-36C1972DE529}" dt="2023-12-01T13:25:12.144" v="1012"/>
              <pc2:cmMkLst xmlns:pc2="http://schemas.microsoft.com/office/powerpoint/2019/9/main/command">
                <pc:docMk/>
                <pc:sldMk cId="2337624672" sldId="306"/>
                <pc2:cmMk id="{E808DCF8-61B1-484E-8C18-A935225A7594}"/>
              </pc2:cmMkLst>
            </pc226:cmChg>
          </p:ext>
        </pc:extLst>
      </pc:sldChg>
      <pc:sldChg chg="modSp mod">
        <pc:chgData name="Guilbault, Marco" userId="b3fe3b7f-23a3-4b05-9bd8-db34b0d2ff12" providerId="ADAL" clId="{12843E22-C60E-46F3-8C19-36C1972DE529}" dt="2023-11-27T15:37:37.912" v="0" actId="207"/>
        <pc:sldMkLst>
          <pc:docMk/>
          <pc:sldMk cId="3968725367" sldId="310"/>
        </pc:sldMkLst>
        <pc:spChg chg="mod">
          <ac:chgData name="Guilbault, Marco" userId="b3fe3b7f-23a3-4b05-9bd8-db34b0d2ff12" providerId="ADAL" clId="{12843E22-C60E-46F3-8C19-36C1972DE529}" dt="2023-11-27T15:37:37.912" v="0" actId="207"/>
          <ac:spMkLst>
            <pc:docMk/>
            <pc:sldMk cId="3968725367" sldId="310"/>
            <ac:spMk id="3" creationId="{41FCFAC0-C26F-49A2-9D54-B8614F3F09F8}"/>
          </ac:spMkLst>
        </pc:spChg>
      </pc:sldChg>
      <pc:sldChg chg="modCm">
        <pc:chgData name="Guilbault, Marco" userId="b3fe3b7f-23a3-4b05-9bd8-db34b0d2ff12" providerId="ADAL" clId="{12843E22-C60E-46F3-8C19-36C1972DE529}" dt="2023-12-20T16:27:25.885" v="2200"/>
        <pc:sldMkLst>
          <pc:docMk/>
          <pc:sldMk cId="4124690246" sldId="311"/>
        </pc:sldMkLst>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12843E22-C60E-46F3-8C19-36C1972DE529}" dt="2023-12-20T16:27:25.885" v="2200"/>
              <pc2:cmMkLst xmlns:pc2="http://schemas.microsoft.com/office/powerpoint/2019/9/main/command">
                <pc:docMk/>
                <pc:sldMk cId="4124690246" sldId="311"/>
                <pc2:cmMk id="{47F0A080-A156-45FB-BE51-246CE5A62C69}"/>
              </pc2:cmMkLst>
            </pc226:cmChg>
          </p:ext>
        </pc:extLst>
      </pc:sldChg>
      <pc:sldChg chg="addSp delSp modSp mod delCm modCm">
        <pc:chgData name="Guilbault, Marco" userId="b3fe3b7f-23a3-4b05-9bd8-db34b0d2ff12" providerId="ADAL" clId="{12843E22-C60E-46F3-8C19-36C1972DE529}" dt="2023-12-20T16:35:11.417" v="2514"/>
        <pc:sldMkLst>
          <pc:docMk/>
          <pc:sldMk cId="2033498469" sldId="312"/>
        </pc:sldMkLst>
        <pc:spChg chg="add del mod">
          <ac:chgData name="Guilbault, Marco" userId="b3fe3b7f-23a3-4b05-9bd8-db34b0d2ff12" providerId="ADAL" clId="{12843E22-C60E-46F3-8C19-36C1972DE529}" dt="2023-12-14T19:47:43.945" v="1372" actId="478"/>
          <ac:spMkLst>
            <pc:docMk/>
            <pc:sldMk cId="2033498469" sldId="312"/>
            <ac:spMk id="5" creationId="{BE9C635F-7153-A800-FE63-80471F772FB3}"/>
          </ac:spMkLst>
        </pc:spChg>
        <pc:spChg chg="mod replST">
          <ac:chgData name="Guilbault, Marco" userId="b3fe3b7f-23a3-4b05-9bd8-db34b0d2ff12" providerId="ADAL" clId="{12843E22-C60E-46F3-8C19-36C1972DE529}" dt="2023-12-20T16:35:11.391" v="2513"/>
          <ac:spMkLst>
            <pc:docMk/>
            <pc:sldMk cId="2033498469" sldId="312"/>
            <ac:spMk id="11" creationId="{C1956B4F-36F8-4DEF-BAC0-BC80D30B5615}"/>
          </ac:spMkLst>
        </pc:spChg>
        <pc:picChg chg="add mod replST">
          <ac:chgData name="Guilbault, Marco" userId="b3fe3b7f-23a3-4b05-9bd8-db34b0d2ff12" providerId="ADAL" clId="{12843E22-C60E-46F3-8C19-36C1972DE529}" dt="2023-12-20T16:35:11.417" v="2514"/>
          <ac:picMkLst>
            <pc:docMk/>
            <pc:sldMk cId="2033498469" sldId="312"/>
            <ac:picMk id="7" creationId="{54CB0D07-528C-9192-435D-AA3C42B14B4B}"/>
          </ac:picMkLst>
        </pc:picChg>
        <pc:picChg chg="del">
          <ac:chgData name="Guilbault, Marco" userId="b3fe3b7f-23a3-4b05-9bd8-db34b0d2ff12" providerId="ADAL" clId="{12843E22-C60E-46F3-8C19-36C1972DE529}" dt="2023-12-14T19:47:41.420" v="1370" actId="478"/>
          <ac:picMkLst>
            <pc:docMk/>
            <pc:sldMk cId="2033498469" sldId="312"/>
            <ac:picMk id="10" creationId="{B079C3A1-9867-495F-8DEB-613DB389AE1E}"/>
          </ac:picMkLst>
        </pc:pic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12843E22-C60E-46F3-8C19-36C1972DE529}" dt="2023-12-14T19:48:30.302" v="1385"/>
              <pc2:cmMkLst xmlns:pc2="http://schemas.microsoft.com/office/powerpoint/2019/9/main/command">
                <pc:docMk/>
                <pc:sldMk cId="2033498469" sldId="312"/>
                <pc2:cmMk id="{A89F3602-3D9C-453B-8EC5-4F9CA8D17E7D}"/>
              </pc2:cmMkLst>
            </pc226:cmChg>
            <pc226:cmChg xmlns:pc226="http://schemas.microsoft.com/office/powerpoint/2022/06/main/command" chg="del mod">
              <pc226:chgData name="Guilbault, Marco" userId="b3fe3b7f-23a3-4b05-9bd8-db34b0d2ff12" providerId="ADAL" clId="{12843E22-C60E-46F3-8C19-36C1972DE529}" dt="2023-12-14T19:48:28.712" v="1384"/>
              <pc2:cmMkLst xmlns:pc2="http://schemas.microsoft.com/office/powerpoint/2019/9/main/command">
                <pc:docMk/>
                <pc:sldMk cId="2033498469" sldId="312"/>
                <pc2:cmMk id="{17978BDF-AD62-4427-8FA8-4A53A32D49A5}"/>
              </pc2:cmMkLst>
            </pc226:cmChg>
          </p:ext>
        </pc:extLst>
      </pc:sldChg>
      <pc:sldChg chg="modSp mod ord addCm delCm modCm">
        <pc:chgData name="Guilbault, Marco" userId="b3fe3b7f-23a3-4b05-9bd8-db34b0d2ff12" providerId="ADAL" clId="{12843E22-C60E-46F3-8C19-36C1972DE529}" dt="2023-12-14T19:40:12.863" v="1369"/>
        <pc:sldMkLst>
          <pc:docMk/>
          <pc:sldMk cId="3495322398" sldId="323"/>
        </pc:sldMkLst>
        <pc:spChg chg="mod">
          <ac:chgData name="Guilbault, Marco" userId="b3fe3b7f-23a3-4b05-9bd8-db34b0d2ff12" providerId="ADAL" clId="{12843E22-C60E-46F3-8C19-36C1972DE529}" dt="2023-12-14T19:40:00.353" v="1367" actId="20577"/>
          <ac:spMkLst>
            <pc:docMk/>
            <pc:sldMk cId="3495322398" sldId="323"/>
            <ac:spMk id="3" creationId="{7D0393E2-4015-47E1-8B81-CE505511D7B9}"/>
          </ac:spMkLst>
        </pc:spChg>
        <pc:extLst>
          <p:ext xmlns:p="http://schemas.openxmlformats.org/presentationml/2006/main" uri="{D6D511B9-2390-475A-947B-AFAB55BFBCF1}">
            <pc226:cmChg xmlns:pc226="http://schemas.microsoft.com/office/powerpoint/2022/06/main/command" chg="add">
              <pc226:chgData name="Guilbault, Marco" userId="b3fe3b7f-23a3-4b05-9bd8-db34b0d2ff12" providerId="ADAL" clId="{12843E22-C60E-46F3-8C19-36C1972DE529}" dt="2023-12-14T19:40:12.863" v="1369"/>
              <pc2:cmMkLst xmlns:pc2="http://schemas.microsoft.com/office/powerpoint/2019/9/main/command">
                <pc:docMk/>
                <pc:sldMk cId="3495322398" sldId="323"/>
                <pc2:cmMk id="{D21C5410-3B56-4502-9887-377244CF4F43}"/>
              </pc2:cmMkLst>
            </pc226:cmChg>
            <pc226:cmChg xmlns:pc226="http://schemas.microsoft.com/office/powerpoint/2022/06/main/command" chg="del mod">
              <pc226:chgData name="Guilbault, Marco" userId="b3fe3b7f-23a3-4b05-9bd8-db34b0d2ff12" providerId="ADAL" clId="{12843E22-C60E-46F3-8C19-36C1972DE529}" dt="2023-12-14T19:40:02.669" v="1368"/>
              <pc2:cmMkLst xmlns:pc2="http://schemas.microsoft.com/office/powerpoint/2019/9/main/command">
                <pc:docMk/>
                <pc:sldMk cId="3495322398" sldId="323"/>
                <pc2:cmMk id="{CF74C424-302C-4648-BB9C-E1328E515AC8}"/>
              </pc2:cmMkLst>
            </pc226:cmChg>
            <pc226:cmChg xmlns:pc226="http://schemas.microsoft.com/office/powerpoint/2022/06/main/command" chg="del">
              <pc226:chgData name="Guilbault, Marco" userId="b3fe3b7f-23a3-4b05-9bd8-db34b0d2ff12" providerId="ADAL" clId="{12843E22-C60E-46F3-8C19-36C1972DE529}" dt="2023-12-01T13:31:46.547" v="1022"/>
              <pc2:cmMkLst xmlns:pc2="http://schemas.microsoft.com/office/powerpoint/2019/9/main/command">
                <pc:docMk/>
                <pc:sldMk cId="3495322398" sldId="323"/>
                <pc2:cmMk id="{B343BF2A-3F5B-4EBC-B229-090E5A4A5945}"/>
              </pc2:cmMkLst>
            </pc226:cmChg>
            <pc226:cmChg xmlns:pc226="http://schemas.microsoft.com/office/powerpoint/2022/06/main/command" chg="del">
              <pc226:chgData name="Guilbault, Marco" userId="b3fe3b7f-23a3-4b05-9bd8-db34b0d2ff12" providerId="ADAL" clId="{12843E22-C60E-46F3-8C19-36C1972DE529}" dt="2023-12-14T19:39:04.077" v="1265"/>
              <pc2:cmMkLst xmlns:pc2="http://schemas.microsoft.com/office/powerpoint/2019/9/main/command">
                <pc:docMk/>
                <pc:sldMk cId="3495322398" sldId="323"/>
                <pc2:cmMk id="{002A9744-18C8-4790-8D8A-0A5E87C9C337}"/>
              </pc2:cmMkLst>
            </pc226:cmChg>
          </p:ext>
        </pc:extLst>
      </pc:sldChg>
      <pc:sldChg chg="delSp modSp add del mod ord modCm">
        <pc:chgData name="Guilbault, Marco" userId="b3fe3b7f-23a3-4b05-9bd8-db34b0d2ff12" providerId="ADAL" clId="{12843E22-C60E-46F3-8C19-36C1972DE529}" dt="2023-12-14T20:15:35.733" v="1392" actId="1076"/>
        <pc:sldMkLst>
          <pc:docMk/>
          <pc:sldMk cId="1891803456" sldId="324"/>
        </pc:sldMkLst>
        <pc:spChg chg="mod">
          <ac:chgData name="Guilbault, Marco" userId="b3fe3b7f-23a3-4b05-9bd8-db34b0d2ff12" providerId="ADAL" clId="{12843E22-C60E-46F3-8C19-36C1972DE529}" dt="2023-12-14T20:15:35.733" v="1392" actId="1076"/>
          <ac:spMkLst>
            <pc:docMk/>
            <pc:sldMk cId="1891803456" sldId="324"/>
            <ac:spMk id="6" creationId="{AC6A307B-E40B-4FE9-B340-A924D96797F7}"/>
          </ac:spMkLst>
        </pc:spChg>
        <pc:spChg chg="del">
          <ac:chgData name="Guilbault, Marco" userId="b3fe3b7f-23a3-4b05-9bd8-db34b0d2ff12" providerId="ADAL" clId="{12843E22-C60E-46F3-8C19-36C1972DE529}" dt="2023-12-14T20:15:31.476" v="1390" actId="478"/>
          <ac:spMkLst>
            <pc:docMk/>
            <pc:sldMk cId="1891803456" sldId="324"/>
            <ac:spMk id="40" creationId="{ECE40F1C-BCD9-467A-8B0E-B6755411FF2B}"/>
          </ac:spMkLst>
        </pc:spChg>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12843E22-C60E-46F3-8C19-36C1972DE529}" dt="2023-12-14T20:15:31.493" v="1391" actId="2056"/>
              <pc2:cmMkLst xmlns:pc2="http://schemas.microsoft.com/office/powerpoint/2019/9/main/command">
                <pc:docMk/>
                <pc:sldMk cId="1891803456" sldId="324"/>
                <pc2:cmMk id="{30F6D6E0-EAE9-4D76-9B81-C0FB56F1011C}"/>
              </pc2:cmMkLst>
            </pc226:cmChg>
          </p:ext>
        </pc:extLst>
      </pc:sldChg>
      <pc:sldChg chg="modSp mod addCm modCm">
        <pc:chgData name="Guilbault, Marco" userId="b3fe3b7f-23a3-4b05-9bd8-db34b0d2ff12" providerId="ADAL" clId="{12843E22-C60E-46F3-8C19-36C1972DE529}" dt="2023-12-21T18:28:47.839" v="3022" actId="207"/>
        <pc:sldMkLst>
          <pc:docMk/>
          <pc:sldMk cId="2256208050" sldId="326"/>
        </pc:sldMkLst>
        <pc:spChg chg="mod">
          <ac:chgData name="Guilbault, Marco" userId="b3fe3b7f-23a3-4b05-9bd8-db34b0d2ff12" providerId="ADAL" clId="{12843E22-C60E-46F3-8C19-36C1972DE529}" dt="2023-12-21T18:28:47.839" v="3022" actId="207"/>
          <ac:spMkLst>
            <pc:docMk/>
            <pc:sldMk cId="2256208050" sldId="326"/>
            <ac:spMk id="3" creationId="{013D5396-192C-483E-A245-C4FFE8DA6F8E}"/>
          </ac:spMkLst>
        </pc:spChg>
        <pc:extLst>
          <p:ext xmlns:p="http://schemas.openxmlformats.org/presentationml/2006/main" uri="{D6D511B9-2390-475A-947B-AFAB55BFBCF1}">
            <pc226:cmChg xmlns:pc226="http://schemas.microsoft.com/office/powerpoint/2022/06/main/command" chg="add mod">
              <pc226:chgData name="Guilbault, Marco" userId="b3fe3b7f-23a3-4b05-9bd8-db34b0d2ff12" providerId="ADAL" clId="{12843E22-C60E-46F3-8C19-36C1972DE529}" dt="2023-12-21T18:28:36.990" v="3021" actId="20577"/>
              <pc2:cmMkLst xmlns:pc2="http://schemas.microsoft.com/office/powerpoint/2019/9/main/command">
                <pc:docMk/>
                <pc:sldMk cId="2256208050" sldId="326"/>
                <pc2:cmMk id="{27C0800C-ACB4-4A47-B5C7-8F55B5B66D63}"/>
              </pc2:cmMkLst>
              <pc226:cmRplyChg chg="add">
                <pc226:chgData name="Guilbault, Marco" userId="b3fe3b7f-23a3-4b05-9bd8-db34b0d2ff12" providerId="ADAL" clId="{12843E22-C60E-46F3-8C19-36C1972DE529}" dt="2023-12-14T16:01:37.420" v="1120"/>
                <pc2:cmRplyMkLst xmlns:pc2="http://schemas.microsoft.com/office/powerpoint/2019/9/main/command">
                  <pc:docMk/>
                  <pc:sldMk cId="2256208050" sldId="326"/>
                  <pc2:cmMk id="{27C0800C-ACB4-4A47-B5C7-8F55B5B66D63}"/>
                  <pc2:cmRplyMk id="{E4B0E581-2288-4D1F-8F5C-2FA36B9925E0}"/>
                </pc2:cmRplyMkLst>
              </pc226:cmRplyChg>
            </pc226:cmChg>
          </p:ext>
        </pc:extLst>
      </pc:sldChg>
      <pc:sldChg chg="add ord">
        <pc:chgData name="Guilbault, Marco" userId="b3fe3b7f-23a3-4b05-9bd8-db34b0d2ff12" providerId="ADAL" clId="{12843E22-C60E-46F3-8C19-36C1972DE529}" dt="2023-11-27T16:56:44.076" v="327"/>
        <pc:sldMkLst>
          <pc:docMk/>
          <pc:sldMk cId="2061423888" sldId="327"/>
        </pc:sldMkLst>
      </pc:sldChg>
      <pc:sldChg chg="modSp add mod ord addCm delCm modCm">
        <pc:chgData name="Guilbault, Marco" userId="b3fe3b7f-23a3-4b05-9bd8-db34b0d2ff12" providerId="ADAL" clId="{12843E22-C60E-46F3-8C19-36C1972DE529}" dt="2023-12-14T19:59:33.739" v="1389"/>
        <pc:sldMkLst>
          <pc:docMk/>
          <pc:sldMk cId="1335107099" sldId="328"/>
        </pc:sldMkLst>
        <pc:spChg chg="mod">
          <ac:chgData name="Guilbault, Marco" userId="b3fe3b7f-23a3-4b05-9bd8-db34b0d2ff12" providerId="ADAL" clId="{12843E22-C60E-46F3-8C19-36C1972DE529}" dt="2023-12-14T19:59:33.739" v="1389"/>
          <ac:spMkLst>
            <pc:docMk/>
            <pc:sldMk cId="1335107099" sldId="328"/>
            <ac:spMk id="3" creationId="{013D5396-192C-483E-A245-C4FFE8DA6F8E}"/>
          </ac:spMkLst>
        </pc:spChg>
        <pc:extLst>
          <p:ext xmlns:p="http://schemas.openxmlformats.org/presentationml/2006/main" uri="{D6D511B9-2390-475A-947B-AFAB55BFBCF1}">
            <pc226:cmChg xmlns:pc226="http://schemas.microsoft.com/office/powerpoint/2022/06/main/command" chg="add del">
              <pc226:chgData name="Guilbault, Marco" userId="b3fe3b7f-23a3-4b05-9bd8-db34b0d2ff12" providerId="ADAL" clId="{12843E22-C60E-46F3-8C19-36C1972DE529}" dt="2023-12-14T19:36:18.323" v="1263"/>
              <pc2:cmMkLst xmlns:pc2="http://schemas.microsoft.com/office/powerpoint/2019/9/main/command">
                <pc:docMk/>
                <pc:sldMk cId="1335107099" sldId="328"/>
                <pc2:cmMk id="{A19A6C45-E6B7-47AC-8E2D-91FBDE9C4B71}"/>
              </pc2:cmMkLst>
            </pc226:cmChg>
            <pc226:cmChg xmlns:pc226="http://schemas.microsoft.com/office/powerpoint/2022/06/main/command" chg="add mod">
              <pc226:chgData name="Guilbault, Marco" userId="b3fe3b7f-23a3-4b05-9bd8-db34b0d2ff12" providerId="ADAL" clId="{12843E22-C60E-46F3-8C19-36C1972DE529}" dt="2023-12-14T19:36:28.553" v="1264"/>
              <pc2:cmMkLst xmlns:pc2="http://schemas.microsoft.com/office/powerpoint/2019/9/main/command">
                <pc:docMk/>
                <pc:sldMk cId="1335107099" sldId="328"/>
                <pc2:cmMk id="{0DFF996F-A5C2-4470-91E0-6ED185D466C9}"/>
              </pc2:cmMkLst>
            </pc226:cmChg>
            <pc226:cmChg xmlns:pc226="http://schemas.microsoft.com/office/powerpoint/2022/06/main/command" chg="del">
              <pc226:chgData name="Guilbault, Marco" userId="b3fe3b7f-23a3-4b05-9bd8-db34b0d2ff12" providerId="ADAL" clId="{12843E22-C60E-46F3-8C19-36C1972DE529}" dt="2023-12-14T19:36:16.356" v="1262"/>
              <pc2:cmMkLst xmlns:pc2="http://schemas.microsoft.com/office/powerpoint/2019/9/main/command">
                <pc:docMk/>
                <pc:sldMk cId="1335107099" sldId="328"/>
                <pc2:cmMk id="{7B3AFD90-F01D-4F7F-ABF0-AABCB4E04327}"/>
              </pc2:cmMkLst>
            </pc226:cmChg>
          </p:ext>
        </pc:extLst>
      </pc:sldChg>
      <pc:sldChg chg="add del">
        <pc:chgData name="Guilbault, Marco" userId="b3fe3b7f-23a3-4b05-9bd8-db34b0d2ff12" providerId="ADAL" clId="{12843E22-C60E-46F3-8C19-36C1972DE529}" dt="2023-11-28T16:28:14.313" v="785" actId="47"/>
        <pc:sldMkLst>
          <pc:docMk/>
          <pc:sldMk cId="1665159170" sldId="329"/>
        </pc:sldMkLst>
      </pc:sldChg>
      <pc:sldChg chg="modSp add mod addCm">
        <pc:chgData name="Guilbault, Marco" userId="b3fe3b7f-23a3-4b05-9bd8-db34b0d2ff12" providerId="ADAL" clId="{12843E22-C60E-46F3-8C19-36C1972DE529}" dt="2023-12-07T16:41:50.013" v="1111"/>
        <pc:sldMkLst>
          <pc:docMk/>
          <pc:sldMk cId="3648334436" sldId="329"/>
        </pc:sldMkLst>
        <pc:spChg chg="mod">
          <ac:chgData name="Guilbault, Marco" userId="b3fe3b7f-23a3-4b05-9bd8-db34b0d2ff12" providerId="ADAL" clId="{12843E22-C60E-46F3-8C19-36C1972DE529}" dt="2023-11-28T21:41:15.109" v="1005" actId="20577"/>
          <ac:spMkLst>
            <pc:docMk/>
            <pc:sldMk cId="3648334436" sldId="329"/>
            <ac:spMk id="6" creationId="{542D2D27-4F70-4F39-BB67-0A36F35201B0}"/>
          </ac:spMkLst>
        </pc:spChg>
        <pc:spChg chg="mod">
          <ac:chgData name="Guilbault, Marco" userId="b3fe3b7f-23a3-4b05-9bd8-db34b0d2ff12" providerId="ADAL" clId="{12843E22-C60E-46F3-8C19-36C1972DE529}" dt="2023-11-28T21:41:18.245" v="1006" actId="20577"/>
          <ac:spMkLst>
            <pc:docMk/>
            <pc:sldMk cId="3648334436" sldId="329"/>
            <ac:spMk id="8" creationId="{D793AE9B-2F25-4C41-9D6F-BF89A5F8430E}"/>
          </ac:spMkLst>
        </pc:spChg>
        <pc:extLst>
          <p:ext xmlns:p="http://schemas.openxmlformats.org/presentationml/2006/main" uri="{D6D511B9-2390-475A-947B-AFAB55BFBCF1}">
            <pc226:cmChg xmlns:pc226="http://schemas.microsoft.com/office/powerpoint/2022/06/main/command" chg="add">
              <pc226:chgData name="Guilbault, Marco" userId="b3fe3b7f-23a3-4b05-9bd8-db34b0d2ff12" providerId="ADAL" clId="{12843E22-C60E-46F3-8C19-36C1972DE529}" dt="2023-12-07T16:41:50.013" v="1111"/>
              <pc2:cmMkLst xmlns:pc2="http://schemas.microsoft.com/office/powerpoint/2019/9/main/command">
                <pc:docMk/>
                <pc:sldMk cId="3648334436" sldId="329"/>
                <pc2:cmMk id="{4DF5F22E-19E1-4F31-81FF-D045DF72AE93}"/>
              </pc2:cmMkLst>
            </pc226:cmChg>
            <pc226:cmChg xmlns:pc226="http://schemas.microsoft.com/office/powerpoint/2022/06/main/command" chg="add">
              <pc226:chgData name="Guilbault, Marco" userId="b3fe3b7f-23a3-4b05-9bd8-db34b0d2ff12" providerId="ADAL" clId="{12843E22-C60E-46F3-8C19-36C1972DE529}" dt="2023-12-07T16:40:48.633" v="1110"/>
              <pc2:cmMkLst xmlns:pc2="http://schemas.microsoft.com/office/powerpoint/2019/9/main/command">
                <pc:docMk/>
                <pc:sldMk cId="3648334436" sldId="329"/>
                <pc2:cmMk id="{B99CDF73-EB2D-4909-AA14-97B114C53CB1}"/>
              </pc2:cmMkLst>
            </pc226:cmChg>
            <pc226:cmChg xmlns:pc226="http://schemas.microsoft.com/office/powerpoint/2022/06/main/command" chg="add">
              <pc226:chgData name="Guilbault, Marco" userId="b3fe3b7f-23a3-4b05-9bd8-db34b0d2ff12" providerId="ADAL" clId="{12843E22-C60E-46F3-8C19-36C1972DE529}" dt="2023-11-28T21:41:27.162" v="1007"/>
              <pc2:cmMkLst xmlns:pc2="http://schemas.microsoft.com/office/powerpoint/2019/9/main/command">
                <pc:docMk/>
                <pc:sldMk cId="3648334436" sldId="329"/>
                <pc2:cmMk id="{069917D7-1372-4F12-90C1-555B2CA8CC20}"/>
              </pc2:cmMkLst>
            </pc226:cmChg>
          </p:ext>
        </pc:extLst>
      </pc:sldChg>
      <pc:sldChg chg="modSp add mod addCm">
        <pc:chgData name="Guilbault, Marco" userId="b3fe3b7f-23a3-4b05-9bd8-db34b0d2ff12" providerId="ADAL" clId="{12843E22-C60E-46F3-8C19-36C1972DE529}" dt="2023-12-14T19:35:24.109" v="1257"/>
        <pc:sldMkLst>
          <pc:docMk/>
          <pc:sldMk cId="2890983901" sldId="330"/>
        </pc:sldMkLst>
        <pc:spChg chg="mod">
          <ac:chgData name="Guilbault, Marco" userId="b3fe3b7f-23a3-4b05-9bd8-db34b0d2ff12" providerId="ADAL" clId="{12843E22-C60E-46F3-8C19-36C1972DE529}" dt="2023-12-14T18:24:53.382" v="1256" actId="20577"/>
          <ac:spMkLst>
            <pc:docMk/>
            <pc:sldMk cId="2890983901" sldId="330"/>
            <ac:spMk id="2" creationId="{245A30E8-424A-4AF8-9846-727A6FD676DE}"/>
          </ac:spMkLst>
        </pc:spChg>
        <pc:spChg chg="mod">
          <ac:chgData name="Guilbault, Marco" userId="b3fe3b7f-23a3-4b05-9bd8-db34b0d2ff12" providerId="ADAL" clId="{12843E22-C60E-46F3-8C19-36C1972DE529}" dt="2023-12-14T18:24:24.191" v="1242" actId="20577"/>
          <ac:spMkLst>
            <pc:docMk/>
            <pc:sldMk cId="2890983901" sldId="330"/>
            <ac:spMk id="3" creationId="{7D0393E2-4015-47E1-8B81-CE505511D7B9}"/>
          </ac:spMkLst>
        </pc:spChg>
        <pc:extLst>
          <p:ext xmlns:p="http://schemas.openxmlformats.org/presentationml/2006/main" uri="{D6D511B9-2390-475A-947B-AFAB55BFBCF1}">
            <pc226:cmChg xmlns:pc226="http://schemas.microsoft.com/office/powerpoint/2022/06/main/command" chg="add">
              <pc226:chgData name="Guilbault, Marco" userId="b3fe3b7f-23a3-4b05-9bd8-db34b0d2ff12" providerId="ADAL" clId="{12843E22-C60E-46F3-8C19-36C1972DE529}" dt="2023-12-14T19:35:24.109" v="1257"/>
              <pc2:cmMkLst xmlns:pc2="http://schemas.microsoft.com/office/powerpoint/2019/9/main/command">
                <pc:docMk/>
                <pc:sldMk cId="2890983901" sldId="330"/>
                <pc2:cmMk id="{5F6E9D28-4BF3-43E4-8B46-1C5C7AE09867}"/>
              </pc2:cmMkLst>
            </pc226:cmChg>
          </p:ext>
        </pc:extLst>
      </pc:sldChg>
      <pc:sldChg chg="add">
        <pc:chgData name="Guilbault, Marco" userId="b3fe3b7f-23a3-4b05-9bd8-db34b0d2ff12" providerId="ADAL" clId="{12843E22-C60E-46F3-8C19-36C1972DE529}" dt="2023-12-20T15:58:16.293" v="1425" actId="2890"/>
        <pc:sldMkLst>
          <pc:docMk/>
          <pc:sldMk cId="22007273" sldId="331"/>
        </pc:sldMkLst>
      </pc:sldChg>
    </pc:docChg>
  </pc:docChgLst>
  <pc:docChgLst>
    <pc:chgData name="Guilbault, Marco" userId="S::marco.guilbault@fedecegeps.qc.ca::b3fe3b7f-23a3-4b05-9bd8-db34b0d2ff12" providerId="AD" clId="Web-{AC9E8E40-F37B-4979-CC0E-D3262A0AA04B}"/>
    <pc:docChg chg="modSld sldOrd">
      <pc:chgData name="Guilbault, Marco" userId="S::marco.guilbault@fedecegeps.qc.ca::b3fe3b7f-23a3-4b05-9bd8-db34b0d2ff12" providerId="AD" clId="Web-{AC9E8E40-F37B-4979-CC0E-D3262A0AA04B}" dt="2024-05-07T13:55:48.847" v="36"/>
      <pc:docMkLst>
        <pc:docMk/>
      </pc:docMkLst>
      <pc:sldChg chg="modSp">
        <pc:chgData name="Guilbault, Marco" userId="S::marco.guilbault@fedecegeps.qc.ca::b3fe3b7f-23a3-4b05-9bd8-db34b0d2ff12" providerId="AD" clId="Web-{AC9E8E40-F37B-4979-CC0E-D3262A0AA04B}" dt="2024-05-07T13:53:06.954" v="35" actId="20577"/>
        <pc:sldMkLst>
          <pc:docMk/>
          <pc:sldMk cId="2259181081" sldId="350"/>
        </pc:sldMkLst>
        <pc:spChg chg="mod">
          <ac:chgData name="Guilbault, Marco" userId="S::marco.guilbault@fedecegeps.qc.ca::b3fe3b7f-23a3-4b05-9bd8-db34b0d2ff12" providerId="AD" clId="Web-{AC9E8E40-F37B-4979-CC0E-D3262A0AA04B}" dt="2024-05-07T13:53:06.954" v="35" actId="20577"/>
          <ac:spMkLst>
            <pc:docMk/>
            <pc:sldMk cId="2259181081" sldId="350"/>
            <ac:spMk id="3" creationId="{A57A048D-8CFF-45A5-2A9C-509C1F262406}"/>
          </ac:spMkLst>
        </pc:spChg>
      </pc:sldChg>
      <pc:sldChg chg="modSp">
        <pc:chgData name="Guilbault, Marco" userId="S::marco.guilbault@fedecegeps.qc.ca::b3fe3b7f-23a3-4b05-9bd8-db34b0d2ff12" providerId="AD" clId="Web-{AC9E8E40-F37B-4979-CC0E-D3262A0AA04B}" dt="2024-05-07T13:43:06.412" v="11" actId="20577"/>
        <pc:sldMkLst>
          <pc:docMk/>
          <pc:sldMk cId="3783380974" sldId="351"/>
        </pc:sldMkLst>
        <pc:spChg chg="mod">
          <ac:chgData name="Guilbault, Marco" userId="S::marco.guilbault@fedecegeps.qc.ca::b3fe3b7f-23a3-4b05-9bd8-db34b0d2ff12" providerId="AD" clId="Web-{AC9E8E40-F37B-4979-CC0E-D3262A0AA04B}" dt="2024-05-07T13:43:06.412" v="11" actId="20577"/>
          <ac:spMkLst>
            <pc:docMk/>
            <pc:sldMk cId="3783380974" sldId="351"/>
            <ac:spMk id="3" creationId="{A57A048D-8CFF-45A5-2A9C-509C1F262406}"/>
          </ac:spMkLst>
        </pc:spChg>
      </pc:sldChg>
      <pc:sldChg chg="ord">
        <pc:chgData name="Guilbault, Marco" userId="S::marco.guilbault@fedecegeps.qc.ca::b3fe3b7f-23a3-4b05-9bd8-db34b0d2ff12" providerId="AD" clId="Web-{AC9E8E40-F37B-4979-CC0E-D3262A0AA04B}" dt="2024-05-07T13:55:48.847" v="36"/>
        <pc:sldMkLst>
          <pc:docMk/>
          <pc:sldMk cId="808962083" sldId="352"/>
        </pc:sldMkLst>
      </pc:sldChg>
      <pc:sldChg chg="modSp">
        <pc:chgData name="Guilbault, Marco" userId="S::marco.guilbault@fedecegeps.qc.ca::b3fe3b7f-23a3-4b05-9bd8-db34b0d2ff12" providerId="AD" clId="Web-{AC9E8E40-F37B-4979-CC0E-D3262A0AA04B}" dt="2024-05-07T13:49:45.966" v="13" actId="20577"/>
        <pc:sldMkLst>
          <pc:docMk/>
          <pc:sldMk cId="2252706810" sldId="353"/>
        </pc:sldMkLst>
        <pc:spChg chg="mod">
          <ac:chgData name="Guilbault, Marco" userId="S::marco.guilbault@fedecegeps.qc.ca::b3fe3b7f-23a3-4b05-9bd8-db34b0d2ff12" providerId="AD" clId="Web-{AC9E8E40-F37B-4979-CC0E-D3262A0AA04B}" dt="2024-05-07T13:49:45.966" v="13" actId="20577"/>
          <ac:spMkLst>
            <pc:docMk/>
            <pc:sldMk cId="2252706810" sldId="353"/>
            <ac:spMk id="3" creationId="{A57A048D-8CFF-45A5-2A9C-509C1F262406}"/>
          </ac:spMkLst>
        </pc:spChg>
      </pc:sldChg>
    </pc:docChg>
  </pc:docChgLst>
  <pc:docChgLst>
    <pc:chgData name="Bastien, Nathalie" userId="S::nathalie.bastien@fedecegeps.qc.ca::96de387d-4f29-4fc1-956a-82532ca154d7" providerId="AD" clId="Web-{2BA2697A-4B01-6988-7CD8-2B87571F13AF}"/>
    <pc:docChg chg="modSld">
      <pc:chgData name="Bastien, Nathalie" userId="S::nathalie.bastien@fedecegeps.qc.ca::96de387d-4f29-4fc1-956a-82532ca154d7" providerId="AD" clId="Web-{2BA2697A-4B01-6988-7CD8-2B87571F13AF}" dt="2024-04-24T18:50:48.075" v="2" actId="20577"/>
      <pc:docMkLst>
        <pc:docMk/>
      </pc:docMkLst>
      <pc:sldChg chg="modSp">
        <pc:chgData name="Bastien, Nathalie" userId="S::nathalie.bastien@fedecegeps.qc.ca::96de387d-4f29-4fc1-956a-82532ca154d7" providerId="AD" clId="Web-{2BA2697A-4B01-6988-7CD8-2B87571F13AF}" dt="2024-04-24T18:50:34.028" v="0" actId="20577"/>
        <pc:sldMkLst>
          <pc:docMk/>
          <pc:sldMk cId="1930296082" sldId="269"/>
        </pc:sldMkLst>
        <pc:spChg chg="mod">
          <ac:chgData name="Bastien, Nathalie" userId="S::nathalie.bastien@fedecegeps.qc.ca::96de387d-4f29-4fc1-956a-82532ca154d7" providerId="AD" clId="Web-{2BA2697A-4B01-6988-7CD8-2B87571F13AF}" dt="2024-04-24T18:50:34.028" v="0" actId="20577"/>
          <ac:spMkLst>
            <pc:docMk/>
            <pc:sldMk cId="1930296082" sldId="269"/>
            <ac:spMk id="2" creationId="{C02DBAA7-6E32-44D9-8DB5-3353E8CE97D1}"/>
          </ac:spMkLst>
        </pc:spChg>
      </pc:sldChg>
      <pc:sldChg chg="modSp">
        <pc:chgData name="Bastien, Nathalie" userId="S::nathalie.bastien@fedecegeps.qc.ca::96de387d-4f29-4fc1-956a-82532ca154d7" providerId="AD" clId="Web-{2BA2697A-4B01-6988-7CD8-2B87571F13AF}" dt="2024-04-24T18:50:48.075" v="2" actId="20577"/>
        <pc:sldMkLst>
          <pc:docMk/>
          <pc:sldMk cId="2890983901" sldId="330"/>
        </pc:sldMkLst>
        <pc:spChg chg="mod">
          <ac:chgData name="Bastien, Nathalie" userId="S::nathalie.bastien@fedecegeps.qc.ca::96de387d-4f29-4fc1-956a-82532ca154d7" providerId="AD" clId="Web-{2BA2697A-4B01-6988-7CD8-2B87571F13AF}" dt="2024-04-24T18:50:48.075" v="2" actId="20577"/>
          <ac:spMkLst>
            <pc:docMk/>
            <pc:sldMk cId="2890983901" sldId="330"/>
            <ac:spMk id="2" creationId="{245A30E8-424A-4AF8-9846-727A6FD676DE}"/>
          </ac:spMkLst>
        </pc:spChg>
      </pc:sldChg>
    </pc:docChg>
  </pc:docChgLst>
  <pc:docChgLst>
    <pc:chgData name="Guilbault, Marco" userId="b3fe3b7f-23a3-4b05-9bd8-db34b0d2ff12" providerId="ADAL" clId="{D19A52BB-9CA5-42BE-87C8-19A62D2F4AE5}"/>
    <pc:docChg chg="undo redo custSel addSld delSld modSld sldOrd delMainMaster modSection">
      <pc:chgData name="Guilbault, Marco" userId="b3fe3b7f-23a3-4b05-9bd8-db34b0d2ff12" providerId="ADAL" clId="{D19A52BB-9CA5-42BE-87C8-19A62D2F4AE5}" dt="2024-05-07T13:58:28.296" v="3609" actId="478"/>
      <pc:docMkLst>
        <pc:docMk/>
      </pc:docMkLst>
      <pc:sldChg chg="add del">
        <pc:chgData name="Guilbault, Marco" userId="b3fe3b7f-23a3-4b05-9bd8-db34b0d2ff12" providerId="ADAL" clId="{D19A52BB-9CA5-42BE-87C8-19A62D2F4AE5}" dt="2024-04-22T14:49:47.082" v="2477" actId="47"/>
        <pc:sldMkLst>
          <pc:docMk/>
          <pc:sldMk cId="669321095" sldId="256"/>
        </pc:sldMkLst>
      </pc:sldChg>
      <pc:sldChg chg="del addCm delCm">
        <pc:chgData name="Guilbault, Marco" userId="b3fe3b7f-23a3-4b05-9bd8-db34b0d2ff12" providerId="ADAL" clId="{D19A52BB-9CA5-42BE-87C8-19A62D2F4AE5}" dt="2024-04-19T17:20:37.906" v="1155" actId="47"/>
        <pc:sldMkLst>
          <pc:docMk/>
          <pc:sldMk cId="3922898713" sldId="258"/>
        </pc:sldMkLst>
        <pc:extLst>
          <p:ext xmlns:p="http://schemas.openxmlformats.org/presentationml/2006/main" uri="{D6D511B9-2390-475A-947B-AFAB55BFBCF1}">
            <pc226:cmChg xmlns:pc226="http://schemas.microsoft.com/office/powerpoint/2022/06/main/command" chg="add">
              <pc226:chgData name="Guilbault, Marco" userId="b3fe3b7f-23a3-4b05-9bd8-db34b0d2ff12" providerId="ADAL" clId="{D19A52BB-9CA5-42BE-87C8-19A62D2F4AE5}" dt="2024-04-18T12:43:51.919" v="144"/>
              <pc2:cmMkLst xmlns:pc2="http://schemas.microsoft.com/office/powerpoint/2019/9/main/command">
                <pc:docMk/>
                <pc:sldMk cId="3922898713" sldId="258"/>
                <pc2:cmMk id="{79341C82-586D-4012-8CFA-30C974AE12B3}"/>
              </pc2:cmMkLst>
            </pc226:cmChg>
            <pc226:cmChg xmlns:pc226="http://schemas.microsoft.com/office/powerpoint/2022/06/main/command" chg="del">
              <pc226:chgData name="Guilbault, Marco" userId="b3fe3b7f-23a3-4b05-9bd8-db34b0d2ff12" providerId="ADAL" clId="{D19A52BB-9CA5-42BE-87C8-19A62D2F4AE5}" dt="2024-04-17T19:00:29.089" v="76"/>
              <pc2:cmMkLst xmlns:pc2="http://schemas.microsoft.com/office/powerpoint/2019/9/main/command">
                <pc:docMk/>
                <pc:sldMk cId="3922898713" sldId="258"/>
                <pc2:cmMk id="{883802A5-13B3-4719-9E76-A8618A133D74}"/>
              </pc2:cmMkLst>
            </pc226:cmChg>
          </p:ext>
        </pc:extLst>
      </pc:sldChg>
      <pc:sldChg chg="modSp mod delCm modCm">
        <pc:chgData name="Guilbault, Marco" userId="b3fe3b7f-23a3-4b05-9bd8-db34b0d2ff12" providerId="ADAL" clId="{D19A52BB-9CA5-42BE-87C8-19A62D2F4AE5}" dt="2024-04-18T14:57:04.633" v="450" actId="20577"/>
        <pc:sldMkLst>
          <pc:docMk/>
          <pc:sldMk cId="4027886797" sldId="259"/>
        </pc:sldMkLst>
        <pc:spChg chg="mod">
          <ac:chgData name="Guilbault, Marco" userId="b3fe3b7f-23a3-4b05-9bd8-db34b0d2ff12" providerId="ADAL" clId="{D19A52BB-9CA5-42BE-87C8-19A62D2F4AE5}" dt="2024-04-18T14:35:39.131" v="290" actId="20577"/>
          <ac:spMkLst>
            <pc:docMk/>
            <pc:sldMk cId="4027886797" sldId="259"/>
            <ac:spMk id="2" creationId="{3613F3D4-9122-46D8-82D7-79E2042F907F}"/>
          </ac:spMkLst>
        </pc:spChg>
        <pc:spChg chg="mod">
          <ac:chgData name="Guilbault, Marco" userId="b3fe3b7f-23a3-4b05-9bd8-db34b0d2ff12" providerId="ADAL" clId="{D19A52BB-9CA5-42BE-87C8-19A62D2F4AE5}" dt="2024-04-18T14:57:04.633" v="450" actId="20577"/>
          <ac:spMkLst>
            <pc:docMk/>
            <pc:sldMk cId="4027886797" sldId="259"/>
            <ac:spMk id="3" creationId="{186FA5A4-A0C0-4236-85BE-8285CAB1A4C7}"/>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18T14:56:12.915" v="367"/>
              <pc2:cmMkLst xmlns:pc2="http://schemas.microsoft.com/office/powerpoint/2019/9/main/command">
                <pc:docMk/>
                <pc:sldMk cId="4027886797" sldId="259"/>
                <pc2:cmMk id="{28445087-68AD-4736-883A-46EB44ABB6C9}"/>
              </pc2:cmMkLst>
            </pc226:cmChg>
          </p:ext>
        </pc:extLst>
      </pc:sldChg>
      <pc:sldChg chg="addSp delSp modSp mod ord delCm">
        <pc:chgData name="Guilbault, Marco" userId="b3fe3b7f-23a3-4b05-9bd8-db34b0d2ff12" providerId="ADAL" clId="{D19A52BB-9CA5-42BE-87C8-19A62D2F4AE5}" dt="2024-05-07T13:50:36.565" v="3582" actId="404"/>
        <pc:sldMkLst>
          <pc:docMk/>
          <pc:sldMk cId="4251184506" sldId="260"/>
        </pc:sldMkLst>
        <pc:spChg chg="mod">
          <ac:chgData name="Guilbault, Marco" userId="b3fe3b7f-23a3-4b05-9bd8-db34b0d2ff12" providerId="ADAL" clId="{D19A52BB-9CA5-42BE-87C8-19A62D2F4AE5}" dt="2024-04-19T17:25:58.063" v="1164" actId="20577"/>
          <ac:spMkLst>
            <pc:docMk/>
            <pc:sldMk cId="4251184506" sldId="260"/>
            <ac:spMk id="2" creationId="{D266E5E6-A91B-4E1C-B12D-5F1CE9C5EE63}"/>
          </ac:spMkLst>
        </pc:spChg>
        <pc:spChg chg="replST">
          <ac:chgData name="Guilbault, Marco" userId="b3fe3b7f-23a3-4b05-9bd8-db34b0d2ff12" providerId="ADAL" clId="{D19A52BB-9CA5-42BE-87C8-19A62D2F4AE5}" dt="2024-04-18T14:57:14.597" v="451"/>
          <ac:spMkLst>
            <pc:docMk/>
            <pc:sldMk cId="4251184506" sldId="260"/>
            <ac:spMk id="3" creationId="{3DC0E5E1-90D4-48A3-82CE-6AC5B8D4C021}"/>
          </ac:spMkLst>
        </pc:spChg>
        <pc:spChg chg="mod replST">
          <ac:chgData name="Guilbault, Marco" userId="b3fe3b7f-23a3-4b05-9bd8-db34b0d2ff12" providerId="ADAL" clId="{D19A52BB-9CA5-42BE-87C8-19A62D2F4AE5}" dt="2024-05-07T13:50:36.565" v="3582" actId="404"/>
          <ac:spMkLst>
            <pc:docMk/>
            <pc:sldMk cId="4251184506" sldId="260"/>
            <ac:spMk id="6" creationId="{07A3B90C-3545-402F-9C06-3930C8074A44}"/>
          </ac:spMkLst>
        </pc:spChg>
        <pc:spChg chg="add del mod">
          <ac:chgData name="Guilbault, Marco" userId="b3fe3b7f-23a3-4b05-9bd8-db34b0d2ff12" providerId="ADAL" clId="{D19A52BB-9CA5-42BE-87C8-19A62D2F4AE5}" dt="2024-04-18T14:52:17.772" v="337" actId="478"/>
          <ac:spMkLst>
            <pc:docMk/>
            <pc:sldMk cId="4251184506" sldId="260"/>
            <ac:spMk id="7" creationId="{6DD463A5-5833-CF56-3096-3195A0788727}"/>
          </ac:spMkLst>
        </pc:spChg>
        <pc:picChg chg="del">
          <ac:chgData name="Guilbault, Marco" userId="b3fe3b7f-23a3-4b05-9bd8-db34b0d2ff12" providerId="ADAL" clId="{D19A52BB-9CA5-42BE-87C8-19A62D2F4AE5}" dt="2024-04-18T14:50:55.809" v="333" actId="478"/>
          <ac:picMkLst>
            <pc:docMk/>
            <pc:sldMk cId="4251184506" sldId="260"/>
            <ac:picMk id="4" creationId="{2C5DFD8D-025B-49CB-9CCC-340658289D0B}"/>
          </ac:picMkLst>
        </pc:picChg>
        <pc:picChg chg="add del mod">
          <ac:chgData name="Guilbault, Marco" userId="b3fe3b7f-23a3-4b05-9bd8-db34b0d2ff12" providerId="ADAL" clId="{D19A52BB-9CA5-42BE-87C8-19A62D2F4AE5}" dt="2024-04-18T14:53:02.303" v="339" actId="478"/>
          <ac:picMkLst>
            <pc:docMk/>
            <pc:sldMk cId="4251184506" sldId="260"/>
            <ac:picMk id="9" creationId="{D42FD209-A645-6FD3-C404-4C657704FD3C}"/>
          </ac:picMkLst>
        </pc:picChg>
        <pc:picChg chg="add mod replST">
          <ac:chgData name="Guilbault, Marco" userId="b3fe3b7f-23a3-4b05-9bd8-db34b0d2ff12" providerId="ADAL" clId="{D19A52BB-9CA5-42BE-87C8-19A62D2F4AE5}" dt="2024-04-18T14:57:14.610" v="453"/>
          <ac:picMkLst>
            <pc:docMk/>
            <pc:sldMk cId="4251184506" sldId="260"/>
            <ac:picMk id="11" creationId="{05DC887D-F1F0-4DFD-C5EA-81CA1820CAD8}"/>
          </ac:picMkLst>
        </pc:pic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19T17:26:02.143" v="1165"/>
              <pc2:cmMkLst xmlns:pc2="http://schemas.microsoft.com/office/powerpoint/2019/9/main/command">
                <pc:docMk/>
                <pc:sldMk cId="4251184506" sldId="260"/>
                <pc2:cmMk id="{6B84D97F-F261-4D3D-AA99-F463944C10F6}"/>
              </pc2:cmMkLst>
            </pc226:cmChg>
            <pc226:cmChg xmlns:pc226="http://schemas.microsoft.com/office/powerpoint/2022/06/main/command" chg="del">
              <pc226:chgData name="Guilbault, Marco" userId="b3fe3b7f-23a3-4b05-9bd8-db34b0d2ff12" providerId="ADAL" clId="{D19A52BB-9CA5-42BE-87C8-19A62D2F4AE5}" dt="2024-04-18T14:55:38.997" v="366"/>
              <pc2:cmMkLst xmlns:pc2="http://schemas.microsoft.com/office/powerpoint/2019/9/main/command">
                <pc:docMk/>
                <pc:sldMk cId="4251184506" sldId="260"/>
                <pc2:cmMk id="{E0229CE1-833C-48AF-A087-09FD52276A35}"/>
              </pc2:cmMkLst>
            </pc226:cmChg>
          </p:ext>
        </pc:extLst>
      </pc:sldChg>
      <pc:sldChg chg="addSp delSp modSp mod delCm">
        <pc:chgData name="Guilbault, Marco" userId="b3fe3b7f-23a3-4b05-9bd8-db34b0d2ff12" providerId="ADAL" clId="{D19A52BB-9CA5-42BE-87C8-19A62D2F4AE5}" dt="2024-05-07T13:58:28.296" v="3609" actId="478"/>
        <pc:sldMkLst>
          <pc:docMk/>
          <pc:sldMk cId="3742170053" sldId="261"/>
        </pc:sldMkLst>
        <pc:spChg chg="mod">
          <ac:chgData name="Guilbault, Marco" userId="b3fe3b7f-23a3-4b05-9bd8-db34b0d2ff12" providerId="ADAL" clId="{D19A52BB-9CA5-42BE-87C8-19A62D2F4AE5}" dt="2024-05-07T13:56:56.837" v="3603" actId="20577"/>
          <ac:spMkLst>
            <pc:docMk/>
            <pc:sldMk cId="3742170053" sldId="261"/>
            <ac:spMk id="3" creationId="{8CE1044C-5953-4D91-8199-965D4AB04526}"/>
          </ac:spMkLst>
        </pc:spChg>
        <pc:spChg chg="add del mod">
          <ac:chgData name="Guilbault, Marco" userId="b3fe3b7f-23a3-4b05-9bd8-db34b0d2ff12" providerId="ADAL" clId="{D19A52BB-9CA5-42BE-87C8-19A62D2F4AE5}" dt="2024-05-07T13:58:28.296" v="3609" actId="478"/>
          <ac:spMkLst>
            <pc:docMk/>
            <pc:sldMk cId="3742170053" sldId="261"/>
            <ac:spMk id="5" creationId="{40A768F4-D1C0-47C1-B9D4-B9E34F06CC83}"/>
          </ac:spMkLst>
        </pc:spChg>
        <pc:spChg chg="mod">
          <ac:chgData name="Guilbault, Marco" userId="b3fe3b7f-23a3-4b05-9bd8-db34b0d2ff12" providerId="ADAL" clId="{D19A52BB-9CA5-42BE-87C8-19A62D2F4AE5}" dt="2024-04-19T17:37:19.190" v="1168" actId="207"/>
          <ac:spMkLst>
            <pc:docMk/>
            <pc:sldMk cId="3742170053" sldId="261"/>
            <ac:spMk id="7" creationId="{71D8BFEA-B45D-486E-AE4D-E08A12D0A72F}"/>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17T19:34:43.633" v="82"/>
              <pc2:cmMkLst xmlns:pc2="http://schemas.microsoft.com/office/powerpoint/2019/9/main/command">
                <pc:docMk/>
                <pc:sldMk cId="3742170053" sldId="261"/>
                <pc2:cmMk id="{398651A4-DBE0-4DC2-9DDB-A30674487312}"/>
              </pc2:cmMkLst>
            </pc226:cmChg>
            <pc226:cmChg xmlns:pc226="http://schemas.microsoft.com/office/powerpoint/2022/06/main/command" chg="del">
              <pc226:chgData name="Guilbault, Marco" userId="b3fe3b7f-23a3-4b05-9bd8-db34b0d2ff12" providerId="ADAL" clId="{D19A52BB-9CA5-42BE-87C8-19A62D2F4AE5}" dt="2024-04-20T13:41:43.472" v="1174"/>
              <pc2:cmMkLst xmlns:pc2="http://schemas.microsoft.com/office/powerpoint/2019/9/main/command">
                <pc:docMk/>
                <pc:sldMk cId="3742170053" sldId="261"/>
                <pc2:cmMk id="{F18F33CA-46AA-4740-99F3-2078B6FD5D1B}"/>
              </pc2:cmMkLst>
            </pc226:cmChg>
            <pc226:cmChg xmlns:pc226="http://schemas.microsoft.com/office/powerpoint/2022/06/main/command" chg="del">
              <pc226:chgData name="Guilbault, Marco" userId="b3fe3b7f-23a3-4b05-9bd8-db34b0d2ff12" providerId="ADAL" clId="{D19A52BB-9CA5-42BE-87C8-19A62D2F4AE5}" dt="2024-04-17T19:38:10.447" v="83"/>
              <pc2:cmMkLst xmlns:pc2="http://schemas.microsoft.com/office/powerpoint/2019/9/main/command">
                <pc:docMk/>
                <pc:sldMk cId="3742170053" sldId="261"/>
                <pc2:cmMk id="{40B289CF-30A5-40D5-B378-00C2F600458C}"/>
              </pc2:cmMkLst>
            </pc226:cmChg>
            <pc226:cmChg xmlns:pc226="http://schemas.microsoft.com/office/powerpoint/2022/06/main/command" chg="del">
              <pc226:chgData name="Guilbault, Marco" userId="b3fe3b7f-23a3-4b05-9bd8-db34b0d2ff12" providerId="ADAL" clId="{D19A52BB-9CA5-42BE-87C8-19A62D2F4AE5}" dt="2024-04-19T17:37:09.042" v="1166"/>
              <pc2:cmMkLst xmlns:pc2="http://schemas.microsoft.com/office/powerpoint/2019/9/main/command">
                <pc:docMk/>
                <pc:sldMk cId="3742170053" sldId="261"/>
                <pc2:cmMk id="{705E81E2-B0AB-4771-B78C-FB40C760F4C0}"/>
              </pc2:cmMkLst>
            </pc226:cmChg>
          </p:ext>
        </pc:extLst>
      </pc:sldChg>
      <pc:sldChg chg="modSp mod addCm delCm modCm">
        <pc:chgData name="Guilbault, Marco" userId="b3fe3b7f-23a3-4b05-9bd8-db34b0d2ff12" providerId="ADAL" clId="{D19A52BB-9CA5-42BE-87C8-19A62D2F4AE5}" dt="2024-05-03T13:37:03.672" v="3178"/>
        <pc:sldMkLst>
          <pc:docMk/>
          <pc:sldMk cId="3765984029" sldId="264"/>
        </pc:sldMkLst>
        <pc:spChg chg="mod">
          <ac:chgData name="Guilbault, Marco" userId="b3fe3b7f-23a3-4b05-9bd8-db34b0d2ff12" providerId="ADAL" clId="{D19A52BB-9CA5-42BE-87C8-19A62D2F4AE5}" dt="2024-05-03T13:37:01.519" v="3177" actId="20577"/>
          <ac:spMkLst>
            <pc:docMk/>
            <pc:sldMk cId="3765984029" sldId="264"/>
            <ac:spMk id="3" creationId="{6C326FBC-DC63-4042-9554-47D184BFB0BA}"/>
          </ac:spMkLst>
        </pc:spChg>
        <pc:extLst>
          <p:ext xmlns:p="http://schemas.openxmlformats.org/presentationml/2006/main" uri="{D6D511B9-2390-475A-947B-AFAB55BFBCF1}">
            <pc226:cmChg xmlns:pc226="http://schemas.microsoft.com/office/powerpoint/2022/06/main/command" chg="add del mod">
              <pc226:chgData name="Guilbault, Marco" userId="b3fe3b7f-23a3-4b05-9bd8-db34b0d2ff12" providerId="ADAL" clId="{D19A52BB-9CA5-42BE-87C8-19A62D2F4AE5}" dt="2024-04-24T15:06:29.306" v="2747"/>
              <pc2:cmMkLst xmlns:pc2="http://schemas.microsoft.com/office/powerpoint/2019/9/main/command">
                <pc:docMk/>
                <pc:sldMk cId="3765984029" sldId="264"/>
                <pc2:cmMk id="{5C0BE43D-AB16-4CDF-94CD-17352066E04B}"/>
              </pc2:cmMkLst>
            </pc226:cmChg>
            <pc226:cmChg xmlns:pc226="http://schemas.microsoft.com/office/powerpoint/2022/06/main/command" chg="del mod">
              <pc226:chgData name="Guilbault, Marco" userId="b3fe3b7f-23a3-4b05-9bd8-db34b0d2ff12" providerId="ADAL" clId="{D19A52BB-9CA5-42BE-87C8-19A62D2F4AE5}" dt="2024-05-03T13:37:03.672" v="3178"/>
              <pc2:cmMkLst xmlns:pc2="http://schemas.microsoft.com/office/powerpoint/2019/9/main/command">
                <pc:docMk/>
                <pc:sldMk cId="3765984029" sldId="264"/>
                <pc2:cmMk id="{A2BF90B8-42C4-4BE4-8404-0FCFAAC5B122}"/>
              </pc2:cmMkLst>
            </pc226:cmChg>
          </p:ext>
        </pc:extLst>
      </pc:sldChg>
      <pc:sldChg chg="modSp delCm">
        <pc:chgData name="Guilbault, Marco" userId="b3fe3b7f-23a3-4b05-9bd8-db34b0d2ff12" providerId="ADAL" clId="{D19A52BB-9CA5-42BE-87C8-19A62D2F4AE5}" dt="2024-05-03T13:47:04.273" v="3205" actId="13926"/>
        <pc:sldMkLst>
          <pc:docMk/>
          <pc:sldMk cId="1225494689" sldId="265"/>
        </pc:sldMkLst>
        <pc:graphicFrameChg chg="mod">
          <ac:chgData name="Guilbault, Marco" userId="b3fe3b7f-23a3-4b05-9bd8-db34b0d2ff12" providerId="ADAL" clId="{D19A52BB-9CA5-42BE-87C8-19A62D2F4AE5}" dt="2024-05-03T13:47:04.273" v="3205" actId="13926"/>
          <ac:graphicFrameMkLst>
            <pc:docMk/>
            <pc:sldMk cId="1225494689" sldId="265"/>
            <ac:graphicFrameMk id="5" creationId="{55DCC685-CA9C-423E-9838-42E3C183BA24}"/>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5-03T13:46:55.958" v="3204"/>
              <pc2:cmMkLst xmlns:pc2="http://schemas.microsoft.com/office/powerpoint/2019/9/main/command">
                <pc:docMk/>
                <pc:sldMk cId="1225494689" sldId="265"/>
                <pc2:cmMk id="{AFAA8520-6D34-42B5-8DF8-8F63360C6AE0}"/>
              </pc2:cmMkLst>
            </pc226:cmChg>
            <pc226:cmChg xmlns:pc226="http://schemas.microsoft.com/office/powerpoint/2022/06/main/command" chg="del">
              <pc226:chgData name="Guilbault, Marco" userId="b3fe3b7f-23a3-4b05-9bd8-db34b0d2ff12" providerId="ADAL" clId="{D19A52BB-9CA5-42BE-87C8-19A62D2F4AE5}" dt="2024-05-03T13:45:15.647" v="3201"/>
              <pc2:cmMkLst xmlns:pc2="http://schemas.microsoft.com/office/powerpoint/2019/9/main/command">
                <pc:docMk/>
                <pc:sldMk cId="1225494689" sldId="265"/>
                <pc2:cmMk id="{A9441079-808B-4D25-988C-A84BC4B99411}"/>
              </pc2:cmMkLst>
            </pc226:cmChg>
          </p:ext>
        </pc:extLst>
      </pc:sldChg>
      <pc:sldChg chg="addSp modSp mod addCm delCm modCm">
        <pc:chgData name="Guilbault, Marco" userId="b3fe3b7f-23a3-4b05-9bd8-db34b0d2ff12" providerId="ADAL" clId="{D19A52BB-9CA5-42BE-87C8-19A62D2F4AE5}" dt="2024-05-07T13:38:37.924" v="3562" actId="1076"/>
        <pc:sldMkLst>
          <pc:docMk/>
          <pc:sldMk cId="671675500" sldId="266"/>
        </pc:sldMkLst>
        <pc:spChg chg="add mod replST">
          <ac:chgData name="Guilbault, Marco" userId="b3fe3b7f-23a3-4b05-9bd8-db34b0d2ff12" providerId="ADAL" clId="{D19A52BB-9CA5-42BE-87C8-19A62D2F4AE5}" dt="2024-04-18T14:57:14.632" v="454"/>
          <ac:spMkLst>
            <pc:docMk/>
            <pc:sldMk cId="671675500" sldId="266"/>
            <ac:spMk id="3" creationId="{BA27A90C-789A-E1AD-9A9E-1DDB067F41A8}"/>
          </ac:spMkLst>
        </pc:spChg>
        <pc:spChg chg="mod">
          <ac:chgData name="Guilbault, Marco" userId="b3fe3b7f-23a3-4b05-9bd8-db34b0d2ff12" providerId="ADAL" clId="{D19A52BB-9CA5-42BE-87C8-19A62D2F4AE5}" dt="2024-05-07T13:38:37.924" v="3562" actId="1076"/>
          <ac:spMkLst>
            <pc:docMk/>
            <pc:sldMk cId="671675500" sldId="266"/>
            <ac:spMk id="5" creationId="{9A9B9716-F11A-54AF-5381-E43803AD9D55}"/>
          </ac:spMkLst>
        </pc:spChg>
        <pc:spChg chg="add mod">
          <ac:chgData name="Guilbault, Marco" userId="b3fe3b7f-23a3-4b05-9bd8-db34b0d2ff12" providerId="ADAL" clId="{D19A52BB-9CA5-42BE-87C8-19A62D2F4AE5}" dt="2024-04-18T14:38:43.652" v="324"/>
          <ac:spMkLst>
            <pc:docMk/>
            <pc:sldMk cId="671675500" sldId="266"/>
            <ac:spMk id="5" creationId="{D9E54EA1-AAD1-AF70-AD20-2783191420F1}"/>
          </ac:spMkLst>
        </pc:spChg>
        <pc:spChg chg="mod">
          <ac:chgData name="Guilbault, Marco" userId="b3fe3b7f-23a3-4b05-9bd8-db34b0d2ff12" providerId="ADAL" clId="{D19A52BB-9CA5-42BE-87C8-19A62D2F4AE5}" dt="2024-04-18T14:39:15.815" v="330" actId="1076"/>
          <ac:spMkLst>
            <pc:docMk/>
            <pc:sldMk cId="671675500" sldId="266"/>
            <ac:spMk id="6" creationId="{AC6A307B-E40B-4FE9-B340-A924D96797F7}"/>
          </ac:spMkLst>
        </pc:spChg>
        <pc:spChg chg="mod">
          <ac:chgData name="Guilbault, Marco" userId="b3fe3b7f-23a3-4b05-9bd8-db34b0d2ff12" providerId="ADAL" clId="{D19A52BB-9CA5-42BE-87C8-19A62D2F4AE5}" dt="2024-04-18T14:39:14.068" v="329" actId="1076"/>
          <ac:spMkLst>
            <pc:docMk/>
            <pc:sldMk cId="671675500" sldId="266"/>
            <ac:spMk id="40" creationId="{ECE40F1C-BCD9-467A-8B0E-B6755411FF2B}"/>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17T19:57:43.270" v="142"/>
              <pc2:cmMkLst xmlns:pc2="http://schemas.microsoft.com/office/powerpoint/2019/9/main/command">
                <pc:docMk/>
                <pc:sldMk cId="671675500" sldId="266"/>
                <pc2:cmMk id="{0D215B0B-F0B2-4119-9E88-028E78468A4D}"/>
              </pc2:cmMkLst>
            </pc226:cmChg>
            <pc226:cmChg xmlns:pc226="http://schemas.microsoft.com/office/powerpoint/2022/06/main/command" chg="del">
              <pc226:chgData name="Guilbault, Marco" userId="b3fe3b7f-23a3-4b05-9bd8-db34b0d2ff12" providerId="ADAL" clId="{D19A52BB-9CA5-42BE-87C8-19A62D2F4AE5}" dt="2024-04-17T19:50:31.298" v="94"/>
              <pc2:cmMkLst xmlns:pc2="http://schemas.microsoft.com/office/powerpoint/2019/9/main/command">
                <pc:docMk/>
                <pc:sldMk cId="671675500" sldId="266"/>
                <pc2:cmMk id="{7272B92F-D722-428C-97D9-1453FFF9860A}"/>
              </pc2:cmMkLst>
            </pc226:cmChg>
            <pc226:cmChg xmlns:pc226="http://schemas.microsoft.com/office/powerpoint/2022/06/main/command" chg="del">
              <pc226:chgData name="Guilbault, Marco" userId="b3fe3b7f-23a3-4b05-9bd8-db34b0d2ff12" providerId="ADAL" clId="{D19A52BB-9CA5-42BE-87C8-19A62D2F4AE5}" dt="2024-04-17T19:57:44.759" v="143"/>
              <pc2:cmMkLst xmlns:pc2="http://schemas.microsoft.com/office/powerpoint/2019/9/main/command">
                <pc:docMk/>
                <pc:sldMk cId="671675500" sldId="266"/>
                <pc2:cmMk id="{9BF6AC97-B01B-4D3C-B94C-DB7BDEEDF1B1}"/>
              </pc2:cmMkLst>
            </pc226:cmChg>
            <pc226:cmChg xmlns:pc226="http://schemas.microsoft.com/office/powerpoint/2022/06/main/command" chg="add del">
              <pc226:chgData name="Guilbault, Marco" userId="b3fe3b7f-23a3-4b05-9bd8-db34b0d2ff12" providerId="ADAL" clId="{D19A52BB-9CA5-42BE-87C8-19A62D2F4AE5}" dt="2024-04-18T14:45:02.957" v="331"/>
              <pc2:cmMkLst xmlns:pc2="http://schemas.microsoft.com/office/powerpoint/2019/9/main/command">
                <pc:docMk/>
                <pc:sldMk cId="671675500" sldId="266"/>
                <pc2:cmMk id="{217507F1-4C21-4096-9602-9BB360C2EF9C}"/>
              </pc2:cmMkLst>
            </pc226:cmChg>
          </p:ext>
        </pc:extLst>
      </pc:sldChg>
      <pc:sldChg chg="modSp ord addCm delCm">
        <pc:chgData name="Guilbault, Marco" userId="b3fe3b7f-23a3-4b05-9bd8-db34b0d2ff12" providerId="ADAL" clId="{D19A52BB-9CA5-42BE-87C8-19A62D2F4AE5}" dt="2024-04-29T14:12:01.106" v="3132"/>
        <pc:sldMkLst>
          <pc:docMk/>
          <pc:sldMk cId="3773587595" sldId="267"/>
        </pc:sldMkLst>
        <pc:graphicFrameChg chg="mod">
          <ac:chgData name="Guilbault, Marco" userId="b3fe3b7f-23a3-4b05-9bd8-db34b0d2ff12" providerId="ADAL" clId="{D19A52BB-9CA5-42BE-87C8-19A62D2F4AE5}" dt="2024-04-18T23:38:31.979" v="1065" actId="20577"/>
          <ac:graphicFrameMkLst>
            <pc:docMk/>
            <pc:sldMk cId="3773587595" sldId="267"/>
            <ac:graphicFrameMk id="5" creationId="{CD204B92-066E-42CA-A62D-20EE04759793}"/>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18T23:38:37.218" v="1066"/>
              <pc2:cmMkLst xmlns:pc2="http://schemas.microsoft.com/office/powerpoint/2019/9/main/command">
                <pc:docMk/>
                <pc:sldMk cId="3773587595" sldId="267"/>
                <pc2:cmMk id="{C5D06B7F-B8DB-4A29-A2AA-9A4614166CE4}"/>
              </pc2:cmMkLst>
            </pc226:cmChg>
            <pc226:cmChg xmlns:pc226="http://schemas.microsoft.com/office/powerpoint/2022/06/main/command" chg="add del">
              <pc226:chgData name="Guilbault, Marco" userId="b3fe3b7f-23a3-4b05-9bd8-db34b0d2ff12" providerId="ADAL" clId="{D19A52BB-9CA5-42BE-87C8-19A62D2F4AE5}" dt="2024-04-29T14:12:01.106" v="3132"/>
              <pc2:cmMkLst xmlns:pc2="http://schemas.microsoft.com/office/powerpoint/2019/9/main/command">
                <pc:docMk/>
                <pc:sldMk cId="3773587595" sldId="267"/>
                <pc2:cmMk id="{E08316C5-0460-4886-9EB6-6ECF8ABFB7B3}"/>
              </pc2:cmMkLst>
            </pc226:cmChg>
            <pc226:cmChg xmlns:pc226="http://schemas.microsoft.com/office/powerpoint/2022/06/main/command" chg="del">
              <pc226:chgData name="Guilbault, Marco" userId="b3fe3b7f-23a3-4b05-9bd8-db34b0d2ff12" providerId="ADAL" clId="{D19A52BB-9CA5-42BE-87C8-19A62D2F4AE5}" dt="2024-04-18T23:38:47.581" v="1067"/>
              <pc2:cmMkLst xmlns:pc2="http://schemas.microsoft.com/office/powerpoint/2019/9/main/command">
                <pc:docMk/>
                <pc:sldMk cId="3773587595" sldId="267"/>
                <pc2:cmMk id="{2AC984EB-3271-4014-9DB6-ACF5BB8356C2}"/>
              </pc2:cmMkLst>
            </pc226:cmChg>
          </p:ext>
        </pc:extLst>
      </pc:sldChg>
      <pc:sldChg chg="modSp mod ord delCm">
        <pc:chgData name="Guilbault, Marco" userId="b3fe3b7f-23a3-4b05-9bd8-db34b0d2ff12" providerId="ADAL" clId="{D19A52BB-9CA5-42BE-87C8-19A62D2F4AE5}" dt="2024-04-22T17:59:08.303" v="2593"/>
        <pc:sldMkLst>
          <pc:docMk/>
          <pc:sldMk cId="1930296082" sldId="269"/>
        </pc:sldMkLst>
        <pc:spChg chg="mod">
          <ac:chgData name="Guilbault, Marco" userId="b3fe3b7f-23a3-4b05-9bd8-db34b0d2ff12" providerId="ADAL" clId="{D19A52BB-9CA5-42BE-87C8-19A62D2F4AE5}" dt="2024-04-20T14:22:51.357" v="1189" actId="20577"/>
          <ac:spMkLst>
            <pc:docMk/>
            <pc:sldMk cId="1930296082" sldId="269"/>
            <ac:spMk id="3" creationId="{03BB3211-3A44-4350-842E-61425F8BAF98}"/>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18T19:05:07.899" v="976"/>
              <pc2:cmMkLst xmlns:pc2="http://schemas.microsoft.com/office/powerpoint/2019/9/main/command">
                <pc:docMk/>
                <pc:sldMk cId="1930296082" sldId="269"/>
                <pc2:cmMk id="{51514B07-0899-49AB-8B07-BD19FB5212A1}"/>
              </pc2:cmMkLst>
            </pc226:cmChg>
            <pc226:cmChg xmlns:pc226="http://schemas.microsoft.com/office/powerpoint/2022/06/main/command" chg="del">
              <pc226:chgData name="Guilbault, Marco" userId="b3fe3b7f-23a3-4b05-9bd8-db34b0d2ff12" providerId="ADAL" clId="{D19A52BB-9CA5-42BE-87C8-19A62D2F4AE5}" dt="2024-04-22T17:59:08.303" v="2593"/>
              <pc2:cmMkLst xmlns:pc2="http://schemas.microsoft.com/office/powerpoint/2019/9/main/command">
                <pc:docMk/>
                <pc:sldMk cId="1930296082" sldId="269"/>
                <pc2:cmMk id="{2AECD4CF-5435-4107-9D6C-2F996BF97133}"/>
              </pc2:cmMkLst>
            </pc226:cmChg>
          </p:ext>
        </pc:extLst>
      </pc:sldChg>
      <pc:sldChg chg="addSp delSp modSp mod addCm delCm modCm">
        <pc:chgData name="Guilbault, Marco" userId="b3fe3b7f-23a3-4b05-9bd8-db34b0d2ff12" providerId="ADAL" clId="{D19A52BB-9CA5-42BE-87C8-19A62D2F4AE5}" dt="2024-04-22T13:08:40.319" v="1591" actId="20577"/>
        <pc:sldMkLst>
          <pc:docMk/>
          <pc:sldMk cId="1339766623" sldId="270"/>
        </pc:sldMkLst>
        <pc:spChg chg="mod">
          <ac:chgData name="Guilbault, Marco" userId="b3fe3b7f-23a3-4b05-9bd8-db34b0d2ff12" providerId="ADAL" clId="{D19A52BB-9CA5-42BE-87C8-19A62D2F4AE5}" dt="2024-04-22T13:08:40.319" v="1591" actId="20577"/>
          <ac:spMkLst>
            <pc:docMk/>
            <pc:sldMk cId="1339766623" sldId="270"/>
            <ac:spMk id="3" creationId="{3D701D5F-816B-43FF-A561-8A9BB12290AE}"/>
          </ac:spMkLst>
        </pc:spChg>
        <pc:spChg chg="del">
          <ac:chgData name="Guilbault, Marco" userId="b3fe3b7f-23a3-4b05-9bd8-db34b0d2ff12" providerId="ADAL" clId="{D19A52BB-9CA5-42BE-87C8-19A62D2F4AE5}" dt="2024-04-22T13:03:07.769" v="1277" actId="478"/>
          <ac:spMkLst>
            <pc:docMk/>
            <pc:sldMk cId="1339766623" sldId="270"/>
            <ac:spMk id="5" creationId="{AB828294-A5A7-41EB-9AE8-E1C77D95DB78}"/>
          </ac:spMkLst>
        </pc:spChg>
        <pc:spChg chg="add del mod">
          <ac:chgData name="Guilbault, Marco" userId="b3fe3b7f-23a3-4b05-9bd8-db34b0d2ff12" providerId="ADAL" clId="{D19A52BB-9CA5-42BE-87C8-19A62D2F4AE5}" dt="2024-04-22T13:04:19.614" v="1362" actId="478"/>
          <ac:spMkLst>
            <pc:docMk/>
            <pc:sldMk cId="1339766623" sldId="270"/>
            <ac:spMk id="8" creationId="{B8454F40-BCE3-E70E-F13D-9E7C69CD9438}"/>
          </ac:spMkLst>
        </pc:spChg>
        <pc:spChg chg="add del mod">
          <ac:chgData name="Guilbault, Marco" userId="b3fe3b7f-23a3-4b05-9bd8-db34b0d2ff12" providerId="ADAL" clId="{D19A52BB-9CA5-42BE-87C8-19A62D2F4AE5}" dt="2024-04-22T13:04:18.122" v="1361" actId="478"/>
          <ac:spMkLst>
            <pc:docMk/>
            <pc:sldMk cId="1339766623" sldId="270"/>
            <ac:spMk id="9" creationId="{3B2BCD3D-E307-4DC6-9514-1E7E9ECBD1F2}"/>
          </ac:spMkLst>
        </pc:spChg>
        <pc:cxnChg chg="del">
          <ac:chgData name="Guilbault, Marco" userId="b3fe3b7f-23a3-4b05-9bd8-db34b0d2ff12" providerId="ADAL" clId="{D19A52BB-9CA5-42BE-87C8-19A62D2F4AE5}" dt="2024-04-22T13:04:20.402" v="1363" actId="478"/>
          <ac:cxnSpMkLst>
            <pc:docMk/>
            <pc:sldMk cId="1339766623" sldId="270"/>
            <ac:cxnSpMk id="6" creationId="{2AED947E-5975-404D-96B7-CE2BE485FA7A}"/>
          </ac:cxnSpMkLst>
        </pc:cxn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22T13:07:31.074" v="1434"/>
              <pc2:cmMkLst xmlns:pc2="http://schemas.microsoft.com/office/powerpoint/2019/9/main/command">
                <pc:docMk/>
                <pc:sldMk cId="1339766623" sldId="270"/>
                <pc2:cmMk id="{52854F32-F1D7-4E64-88EA-3942EFB34F5F}"/>
              </pc2:cmMkLst>
            </pc226:cmChg>
            <pc226:cmChg xmlns:pc226="http://schemas.microsoft.com/office/powerpoint/2022/06/main/command" chg="add del mod">
              <pc226:chgData name="Guilbault, Marco" userId="b3fe3b7f-23a3-4b05-9bd8-db34b0d2ff12" providerId="ADAL" clId="{D19A52BB-9CA5-42BE-87C8-19A62D2F4AE5}" dt="2024-04-22T13:07:32.585" v="1435"/>
              <pc2:cmMkLst xmlns:pc2="http://schemas.microsoft.com/office/powerpoint/2019/9/main/command">
                <pc:docMk/>
                <pc:sldMk cId="1339766623" sldId="270"/>
                <pc2:cmMk id="{9DCDC044-E18E-4506-9BE3-8A59CEA0BD95}"/>
              </pc2:cmMkLst>
            </pc226:cmChg>
          </p:ext>
        </pc:extLst>
      </pc:sldChg>
      <pc:sldChg chg="delSp modSp mod delCm modCm">
        <pc:chgData name="Guilbault, Marco" userId="b3fe3b7f-23a3-4b05-9bd8-db34b0d2ff12" providerId="ADAL" clId="{D19A52BB-9CA5-42BE-87C8-19A62D2F4AE5}" dt="2024-05-07T13:52:56.734" v="3592" actId="1076"/>
        <pc:sldMkLst>
          <pc:docMk/>
          <pc:sldMk cId="743373174" sldId="271"/>
        </pc:sldMkLst>
        <pc:spChg chg="del">
          <ac:chgData name="Guilbault, Marco" userId="b3fe3b7f-23a3-4b05-9bd8-db34b0d2ff12" providerId="ADAL" clId="{D19A52BB-9CA5-42BE-87C8-19A62D2F4AE5}" dt="2024-04-22T13:08:57.027" v="1592" actId="478"/>
          <ac:spMkLst>
            <pc:docMk/>
            <pc:sldMk cId="743373174" sldId="271"/>
            <ac:spMk id="20" creationId="{EFE50B14-C56E-4B90-B799-57C0856E197E}"/>
          </ac:spMkLst>
        </pc:spChg>
        <pc:graphicFrameChg chg="mod">
          <ac:chgData name="Guilbault, Marco" userId="b3fe3b7f-23a3-4b05-9bd8-db34b0d2ff12" providerId="ADAL" clId="{D19A52BB-9CA5-42BE-87C8-19A62D2F4AE5}" dt="2024-05-07T13:52:56.734" v="3592" actId="1076"/>
          <ac:graphicFrameMkLst>
            <pc:docMk/>
            <pc:sldMk cId="743373174" sldId="271"/>
            <ac:graphicFrameMk id="6" creationId="{DD170C3A-1AA8-4712-AECE-B81AD01407CF}"/>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3:12:56.626" v="1765"/>
              <pc2:cmMkLst xmlns:pc2="http://schemas.microsoft.com/office/powerpoint/2019/9/main/command">
                <pc:docMk/>
                <pc:sldMk cId="743373174" sldId="271"/>
                <pc2:cmMk id="{E5C0EC04-BBB7-42C4-985B-D5BD3032C715}"/>
              </pc2:cmMkLst>
            </pc226:cmChg>
            <pc226:cmChg xmlns:pc226="http://schemas.microsoft.com/office/powerpoint/2022/06/main/command" chg="del mod">
              <pc226:chgData name="Guilbault, Marco" userId="b3fe3b7f-23a3-4b05-9bd8-db34b0d2ff12" providerId="ADAL" clId="{D19A52BB-9CA5-42BE-87C8-19A62D2F4AE5}" dt="2024-04-22T13:12:58.173" v="1766"/>
              <pc2:cmMkLst xmlns:pc2="http://schemas.microsoft.com/office/powerpoint/2019/9/main/command">
                <pc:docMk/>
                <pc:sldMk cId="743373174" sldId="271"/>
                <pc2:cmMk id="{8CA8B95D-56BE-4CDE-A165-B61C29D5769D}"/>
              </pc2:cmMkLst>
            </pc226:cmChg>
          </p:ext>
        </pc:extLst>
      </pc:sldChg>
      <pc:sldChg chg="delSp modSp mod">
        <pc:chgData name="Guilbault, Marco" userId="b3fe3b7f-23a3-4b05-9bd8-db34b0d2ff12" providerId="ADAL" clId="{D19A52BB-9CA5-42BE-87C8-19A62D2F4AE5}" dt="2024-04-22T13:28:54.468" v="1854" actId="478"/>
        <pc:sldMkLst>
          <pc:docMk/>
          <pc:sldMk cId="3024306944" sldId="272"/>
        </pc:sldMkLst>
        <pc:spChg chg="mod">
          <ac:chgData name="Guilbault, Marco" userId="b3fe3b7f-23a3-4b05-9bd8-db34b0d2ff12" providerId="ADAL" clId="{D19A52BB-9CA5-42BE-87C8-19A62D2F4AE5}" dt="2024-04-22T13:28:47.224" v="1853" actId="20577"/>
          <ac:spMkLst>
            <pc:docMk/>
            <pc:sldMk cId="3024306944" sldId="272"/>
            <ac:spMk id="3" creationId="{897C1A73-25D6-4908-AB8D-E0809249A5AD}"/>
          </ac:spMkLst>
        </pc:spChg>
        <pc:spChg chg="del">
          <ac:chgData name="Guilbault, Marco" userId="b3fe3b7f-23a3-4b05-9bd8-db34b0d2ff12" providerId="ADAL" clId="{D19A52BB-9CA5-42BE-87C8-19A62D2F4AE5}" dt="2024-04-22T13:28:54.468" v="1854" actId="478"/>
          <ac:spMkLst>
            <pc:docMk/>
            <pc:sldMk cId="3024306944" sldId="272"/>
            <ac:spMk id="6" creationId="{3F9E5771-851A-4D54-863B-E82CBD3FFA6E}"/>
          </ac:spMkLst>
        </pc:spChg>
      </pc:sldChg>
      <pc:sldChg chg="del">
        <pc:chgData name="Guilbault, Marco" userId="b3fe3b7f-23a3-4b05-9bd8-db34b0d2ff12" providerId="ADAL" clId="{D19A52BB-9CA5-42BE-87C8-19A62D2F4AE5}" dt="2024-04-22T13:39:16.978" v="2084" actId="47"/>
        <pc:sldMkLst>
          <pc:docMk/>
          <pc:sldMk cId="3990751192" sldId="273"/>
        </pc:sldMkLst>
      </pc:sldChg>
      <pc:sldChg chg="modSp mod addCm delCm modCm">
        <pc:chgData name="Guilbault, Marco" userId="b3fe3b7f-23a3-4b05-9bd8-db34b0d2ff12" providerId="ADAL" clId="{D19A52BB-9CA5-42BE-87C8-19A62D2F4AE5}" dt="2024-05-03T18:33:46.201" v="3249"/>
        <pc:sldMkLst>
          <pc:docMk/>
          <pc:sldMk cId="3003444840" sldId="274"/>
        </pc:sldMkLst>
        <pc:spChg chg="mod">
          <ac:chgData name="Guilbault, Marco" userId="b3fe3b7f-23a3-4b05-9bd8-db34b0d2ff12" providerId="ADAL" clId="{D19A52BB-9CA5-42BE-87C8-19A62D2F4AE5}" dt="2024-04-22T13:46:22.120" v="2096" actId="33524"/>
          <ac:spMkLst>
            <pc:docMk/>
            <pc:sldMk cId="3003444840" sldId="274"/>
            <ac:spMk id="2" creationId="{CF637D66-0043-4BE5-816E-2B43C42423F1}"/>
          </ac:spMkLst>
        </pc:spChg>
        <pc:graphicFrameChg chg="mod">
          <ac:chgData name="Guilbault, Marco" userId="b3fe3b7f-23a3-4b05-9bd8-db34b0d2ff12" providerId="ADAL" clId="{D19A52BB-9CA5-42BE-87C8-19A62D2F4AE5}" dt="2024-05-03T18:32:56.357" v="3248" actId="20577"/>
          <ac:graphicFrameMkLst>
            <pc:docMk/>
            <pc:sldMk cId="3003444840" sldId="274"/>
            <ac:graphicFrameMk id="5" creationId="{A581C70B-C046-4C03-A895-6299800BDC02}"/>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22T14:03:38.946" v="2321"/>
              <pc2:cmMkLst xmlns:pc2="http://schemas.microsoft.com/office/powerpoint/2019/9/main/command">
                <pc:docMk/>
                <pc:sldMk cId="3003444840" sldId="274"/>
                <pc2:cmMk id="{E0046458-9B36-4914-921B-61B58B0E52B4}"/>
              </pc2:cmMkLst>
            </pc226:cmChg>
            <pc226:cmChg xmlns:pc226="http://schemas.microsoft.com/office/powerpoint/2022/06/main/command" chg="del">
              <pc226:chgData name="Guilbault, Marco" userId="b3fe3b7f-23a3-4b05-9bd8-db34b0d2ff12" providerId="ADAL" clId="{D19A52BB-9CA5-42BE-87C8-19A62D2F4AE5}" dt="2024-05-03T18:33:46.201" v="3249"/>
              <pc2:cmMkLst xmlns:pc2="http://schemas.microsoft.com/office/powerpoint/2019/9/main/command">
                <pc:docMk/>
                <pc:sldMk cId="3003444840" sldId="274"/>
                <pc2:cmMk id="{2474CF5D-D79C-4109-AE17-8114BCE152BA}"/>
              </pc2:cmMkLst>
            </pc226:cmChg>
            <pc226:cmChg xmlns:pc226="http://schemas.microsoft.com/office/powerpoint/2022/06/main/command" chg="del">
              <pc226:chgData name="Guilbault, Marco" userId="b3fe3b7f-23a3-4b05-9bd8-db34b0d2ff12" providerId="ADAL" clId="{D19A52BB-9CA5-42BE-87C8-19A62D2F4AE5}" dt="2024-04-22T14:03:36.351" v="2320"/>
              <pc2:cmMkLst xmlns:pc2="http://schemas.microsoft.com/office/powerpoint/2019/9/main/command">
                <pc:docMk/>
                <pc:sldMk cId="3003444840" sldId="274"/>
                <pc2:cmMk id="{2F795EB0-BE4E-4424-B127-11FC94B20962}"/>
              </pc2:cmMkLst>
            </pc226:cmChg>
            <pc226:cmChg xmlns:pc226="http://schemas.microsoft.com/office/powerpoint/2022/06/main/command" chg="del">
              <pc226:chgData name="Guilbault, Marco" userId="b3fe3b7f-23a3-4b05-9bd8-db34b0d2ff12" providerId="ADAL" clId="{D19A52BB-9CA5-42BE-87C8-19A62D2F4AE5}" dt="2024-04-22T14:03:40.500" v="2322"/>
              <pc2:cmMkLst xmlns:pc2="http://schemas.microsoft.com/office/powerpoint/2019/9/main/command">
                <pc:docMk/>
                <pc:sldMk cId="3003444840" sldId="274"/>
                <pc2:cmMk id="{8C8FEEB6-BAD7-4E6A-8C9B-E2B63A2BEF15}"/>
              </pc2:cmMkLst>
            </pc226:cmChg>
            <pc226:cmChg xmlns:pc226="http://schemas.microsoft.com/office/powerpoint/2022/06/main/command" chg="add del">
              <pc226:chgData name="Guilbault, Marco" userId="b3fe3b7f-23a3-4b05-9bd8-db34b0d2ff12" providerId="ADAL" clId="{D19A52BB-9CA5-42BE-87C8-19A62D2F4AE5}" dt="2024-04-24T15:07:41.936" v="2802"/>
              <pc2:cmMkLst xmlns:pc2="http://schemas.microsoft.com/office/powerpoint/2019/9/main/command">
                <pc:docMk/>
                <pc:sldMk cId="3003444840" sldId="274"/>
                <pc2:cmMk id="{9BF23FCA-C2EA-4B7E-9DD2-0BB4B92D7425}"/>
              </pc2:cmMkLst>
            </pc226:cmChg>
          </p:ext>
        </pc:extLst>
      </pc:sldChg>
      <pc:sldChg chg="modSp mod delCm">
        <pc:chgData name="Guilbault, Marco" userId="b3fe3b7f-23a3-4b05-9bd8-db34b0d2ff12" providerId="ADAL" clId="{D19A52BB-9CA5-42BE-87C8-19A62D2F4AE5}" dt="2024-04-20T14:24:21.878" v="1193" actId="790"/>
        <pc:sldMkLst>
          <pc:docMk/>
          <pc:sldMk cId="1654680640" sldId="275"/>
        </pc:sldMkLst>
        <pc:spChg chg="mod">
          <ac:chgData name="Guilbault, Marco" userId="b3fe3b7f-23a3-4b05-9bd8-db34b0d2ff12" providerId="ADAL" clId="{D19A52BB-9CA5-42BE-87C8-19A62D2F4AE5}" dt="2024-04-20T14:24:21.878" v="1193" actId="790"/>
          <ac:spMkLst>
            <pc:docMk/>
            <pc:sldMk cId="1654680640" sldId="275"/>
            <ac:spMk id="2" creationId="{7BD5A72B-0C7A-4F7E-8C75-5DF449821E3A}"/>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0T14:24:11.926" v="1191"/>
              <pc2:cmMkLst xmlns:pc2="http://schemas.microsoft.com/office/powerpoint/2019/9/main/command">
                <pc:docMk/>
                <pc:sldMk cId="1654680640" sldId="275"/>
                <pc2:cmMk id="{5218CC23-F930-49ED-8252-F736960F0F7D}"/>
              </pc2:cmMkLst>
            </pc226:cmChg>
            <pc226:cmChg xmlns:pc226="http://schemas.microsoft.com/office/powerpoint/2022/06/main/command" chg="del">
              <pc226:chgData name="Guilbault, Marco" userId="b3fe3b7f-23a3-4b05-9bd8-db34b0d2ff12" providerId="ADAL" clId="{D19A52BB-9CA5-42BE-87C8-19A62D2F4AE5}" dt="2024-04-20T14:24:14.001" v="1192"/>
              <pc2:cmMkLst xmlns:pc2="http://schemas.microsoft.com/office/powerpoint/2019/9/main/command">
                <pc:docMk/>
                <pc:sldMk cId="1654680640" sldId="275"/>
                <pc2:cmMk id="{15896E4D-DC8E-4B2A-AC23-EE472CEC392F}"/>
              </pc2:cmMkLst>
            </pc226:cmChg>
          </p:ext>
        </pc:extLst>
      </pc:sldChg>
      <pc:sldChg chg="modSp mod delCm modCm">
        <pc:chgData name="Guilbault, Marco" userId="b3fe3b7f-23a3-4b05-9bd8-db34b0d2ff12" providerId="ADAL" clId="{D19A52BB-9CA5-42BE-87C8-19A62D2F4AE5}" dt="2024-04-19T13:33:37.045" v="1144" actId="20577"/>
        <pc:sldMkLst>
          <pc:docMk/>
          <pc:sldMk cId="2586356343" sldId="276"/>
        </pc:sldMkLst>
        <pc:spChg chg="mod">
          <ac:chgData name="Guilbault, Marco" userId="b3fe3b7f-23a3-4b05-9bd8-db34b0d2ff12" providerId="ADAL" clId="{D19A52BB-9CA5-42BE-87C8-19A62D2F4AE5}" dt="2024-04-19T13:33:37.045" v="1144" actId="20577"/>
          <ac:spMkLst>
            <pc:docMk/>
            <pc:sldMk cId="2586356343" sldId="276"/>
            <ac:spMk id="3" creationId="{91A7DC0D-31C3-4FFC-A7A9-C6983C3986BC}"/>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19T13:29:53.057" v="1133"/>
              <pc2:cmMkLst xmlns:pc2="http://schemas.microsoft.com/office/powerpoint/2019/9/main/command">
                <pc:docMk/>
                <pc:sldMk cId="2586356343" sldId="276"/>
                <pc2:cmMk id="{FA2C4C7D-A851-49EF-9EF1-9B3C0BBABBEA}"/>
              </pc2:cmMkLst>
            </pc226:cmChg>
          </p:ext>
        </pc:extLst>
      </pc:sldChg>
      <pc:sldChg chg="delCm">
        <pc:chgData name="Guilbault, Marco" userId="b3fe3b7f-23a3-4b05-9bd8-db34b0d2ff12" providerId="ADAL" clId="{D19A52BB-9CA5-42BE-87C8-19A62D2F4AE5}" dt="2024-04-20T14:36:51.911" v="1201"/>
        <pc:sldMkLst>
          <pc:docMk/>
          <pc:sldMk cId="2947433864" sldId="277"/>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0T14:36:47.550" v="1197"/>
              <pc2:cmMkLst xmlns:pc2="http://schemas.microsoft.com/office/powerpoint/2019/9/main/command">
                <pc:docMk/>
                <pc:sldMk cId="2947433864" sldId="277"/>
                <pc2:cmMk id="{7EE57836-4272-4300-B10E-6ADA6666E1A5}"/>
              </pc2:cmMkLst>
            </pc226:cmChg>
            <pc226:cmChg xmlns:pc226="http://schemas.microsoft.com/office/powerpoint/2022/06/main/command" chg="del">
              <pc226:chgData name="Guilbault, Marco" userId="b3fe3b7f-23a3-4b05-9bd8-db34b0d2ff12" providerId="ADAL" clId="{D19A52BB-9CA5-42BE-87C8-19A62D2F4AE5}" dt="2024-04-20T14:36:49.599" v="1198"/>
              <pc2:cmMkLst xmlns:pc2="http://schemas.microsoft.com/office/powerpoint/2019/9/main/command">
                <pc:docMk/>
                <pc:sldMk cId="2947433864" sldId="277"/>
                <pc2:cmMk id="{7293CC5B-D786-4E56-BC49-535CB5440A69}"/>
              </pc2:cmMkLst>
            </pc226:cmChg>
            <pc226:cmChg xmlns:pc226="http://schemas.microsoft.com/office/powerpoint/2022/06/main/command" chg="del">
              <pc226:chgData name="Guilbault, Marco" userId="b3fe3b7f-23a3-4b05-9bd8-db34b0d2ff12" providerId="ADAL" clId="{D19A52BB-9CA5-42BE-87C8-19A62D2F4AE5}" dt="2024-04-20T14:36:51.269" v="1200"/>
              <pc2:cmMkLst xmlns:pc2="http://schemas.microsoft.com/office/powerpoint/2019/9/main/command">
                <pc:docMk/>
                <pc:sldMk cId="2947433864" sldId="277"/>
                <pc2:cmMk id="{CBECF091-290D-440E-9B81-A56503C9B883}"/>
              </pc2:cmMkLst>
            </pc226:cmChg>
            <pc226:cmChg xmlns:pc226="http://schemas.microsoft.com/office/powerpoint/2022/06/main/command" chg="del">
              <pc226:chgData name="Guilbault, Marco" userId="b3fe3b7f-23a3-4b05-9bd8-db34b0d2ff12" providerId="ADAL" clId="{D19A52BB-9CA5-42BE-87C8-19A62D2F4AE5}" dt="2024-04-20T14:36:50.244" v="1199"/>
              <pc2:cmMkLst xmlns:pc2="http://schemas.microsoft.com/office/powerpoint/2019/9/main/command">
                <pc:docMk/>
                <pc:sldMk cId="2947433864" sldId="277"/>
                <pc2:cmMk id="{33F751D0-186F-4476-880E-DA3FF92729FE}"/>
              </pc2:cmMkLst>
            </pc226:cmChg>
            <pc226:cmChg xmlns:pc226="http://schemas.microsoft.com/office/powerpoint/2022/06/main/command" chg="del">
              <pc226:chgData name="Guilbault, Marco" userId="b3fe3b7f-23a3-4b05-9bd8-db34b0d2ff12" providerId="ADAL" clId="{D19A52BB-9CA5-42BE-87C8-19A62D2F4AE5}" dt="2024-04-20T14:36:36.261" v="1196"/>
              <pc2:cmMkLst xmlns:pc2="http://schemas.microsoft.com/office/powerpoint/2019/9/main/command">
                <pc:docMk/>
                <pc:sldMk cId="2947433864" sldId="277"/>
                <pc2:cmMk id="{1F226BE0-B155-423C-9D83-9EBF2A8609DC}"/>
              </pc2:cmMkLst>
            </pc226:cmChg>
            <pc226:cmChg xmlns:pc226="http://schemas.microsoft.com/office/powerpoint/2022/06/main/command" chg="del">
              <pc226:chgData name="Guilbault, Marco" userId="b3fe3b7f-23a3-4b05-9bd8-db34b0d2ff12" providerId="ADAL" clId="{D19A52BB-9CA5-42BE-87C8-19A62D2F4AE5}" dt="2024-04-20T14:36:51.911" v="1201"/>
              <pc2:cmMkLst xmlns:pc2="http://schemas.microsoft.com/office/powerpoint/2019/9/main/command">
                <pc:docMk/>
                <pc:sldMk cId="2947433864" sldId="277"/>
                <pc2:cmMk id="{168B81EA-A395-425D-A174-586DAEC53926}"/>
              </pc2:cmMkLst>
            </pc226:cmChg>
          </p:ext>
        </pc:extLst>
      </pc:sldChg>
      <pc:sldChg chg="modCm">
        <pc:chgData name="Guilbault, Marco" userId="b3fe3b7f-23a3-4b05-9bd8-db34b0d2ff12" providerId="ADAL" clId="{D19A52BB-9CA5-42BE-87C8-19A62D2F4AE5}" dt="2024-04-19T16:48:30.295" v="1153" actId="2056"/>
        <pc:sldMkLst>
          <pc:docMk/>
          <pc:sldMk cId="239426312" sldId="278"/>
        </pc:sldMkLst>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D19A52BB-9CA5-42BE-87C8-19A62D2F4AE5}" dt="2024-04-19T16:48:30.295" v="1153" actId="2056"/>
              <pc2:cmMkLst xmlns:pc2="http://schemas.microsoft.com/office/powerpoint/2019/9/main/command">
                <pc:docMk/>
                <pc:sldMk cId="239426312" sldId="278"/>
                <pc2:cmMk id="{186A7604-20AA-48BB-9C18-BF50EE88EE37}"/>
              </pc2:cmMkLst>
            </pc226:cmChg>
          </p:ext>
        </pc:extLst>
      </pc:sldChg>
      <pc:sldChg chg="addCm delCm">
        <pc:chgData name="Guilbault, Marco" userId="b3fe3b7f-23a3-4b05-9bd8-db34b0d2ff12" providerId="ADAL" clId="{D19A52BB-9CA5-42BE-87C8-19A62D2F4AE5}" dt="2024-04-20T14:31:20.757" v="1195"/>
        <pc:sldMkLst>
          <pc:docMk/>
          <pc:sldMk cId="2104164736" sldId="279"/>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0T14:31:20.757" v="1195"/>
              <pc2:cmMkLst xmlns:pc2="http://schemas.microsoft.com/office/powerpoint/2019/9/main/command">
                <pc:docMk/>
                <pc:sldMk cId="2104164736" sldId="279"/>
                <pc2:cmMk id="{6C038D05-A085-480C-BE1C-DCC17B130E35}"/>
              </pc2:cmMkLst>
            </pc226:cmChg>
            <pc226:cmChg xmlns:pc226="http://schemas.microsoft.com/office/powerpoint/2022/06/main/command" chg="add del">
              <pc226:chgData name="Guilbault, Marco" userId="b3fe3b7f-23a3-4b05-9bd8-db34b0d2ff12" providerId="ADAL" clId="{D19A52BB-9CA5-42BE-87C8-19A62D2F4AE5}" dt="2024-04-20T14:31:19.397" v="1194"/>
              <pc2:cmMkLst xmlns:pc2="http://schemas.microsoft.com/office/powerpoint/2019/9/main/command">
                <pc:docMk/>
                <pc:sldMk cId="2104164736" sldId="279"/>
                <pc2:cmMk id="{E3717C2F-7B47-4AA0-96D2-DA070C9A5BF4}"/>
              </pc2:cmMkLst>
            </pc226:cmChg>
          </p:ext>
        </pc:extLst>
      </pc:sldChg>
      <pc:sldChg chg="addSp delSp modSp mod delCm modCm">
        <pc:chgData name="Guilbault, Marco" userId="b3fe3b7f-23a3-4b05-9bd8-db34b0d2ff12" providerId="ADAL" clId="{D19A52BB-9CA5-42BE-87C8-19A62D2F4AE5}" dt="2024-04-19T17:13:56.481" v="1154"/>
        <pc:sldMkLst>
          <pc:docMk/>
          <pc:sldMk cId="3227327136" sldId="289"/>
        </pc:sldMkLst>
        <pc:spChg chg="add mod">
          <ac:chgData name="Guilbault, Marco" userId="b3fe3b7f-23a3-4b05-9bd8-db34b0d2ff12" providerId="ADAL" clId="{D19A52BB-9CA5-42BE-87C8-19A62D2F4AE5}" dt="2024-04-19T13:56:23.228" v="1150"/>
          <ac:spMkLst>
            <pc:docMk/>
            <pc:sldMk cId="3227327136" sldId="289"/>
            <ac:spMk id="5" creationId="{BD38B4E0-4D22-CCF0-AFEC-0C2E8088D21D}"/>
          </ac:spMkLst>
        </pc:spChg>
        <pc:graphicFrameChg chg="del mod">
          <ac:chgData name="Guilbault, Marco" userId="b3fe3b7f-23a3-4b05-9bd8-db34b0d2ff12" providerId="ADAL" clId="{D19A52BB-9CA5-42BE-87C8-19A62D2F4AE5}" dt="2024-04-19T13:56:21.566" v="1148" actId="478"/>
          <ac:graphicFrameMkLst>
            <pc:docMk/>
            <pc:sldMk cId="3227327136" sldId="289"/>
            <ac:graphicFrameMk id="18" creationId="{EB83FB6C-F104-444E-A8A7-37155628C68F}"/>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19T17:13:56.481" v="1154"/>
              <pc2:cmMkLst xmlns:pc2="http://schemas.microsoft.com/office/powerpoint/2019/9/main/command">
                <pc:docMk/>
                <pc:sldMk cId="3227327136" sldId="289"/>
                <pc2:cmMk id="{2989E0BF-4821-4554-BA7F-FE103EF5B931}"/>
              </pc2:cmMkLst>
              <pc226:cmRplyChg chg="add">
                <pc226:chgData name="Guilbault, Marco" userId="b3fe3b7f-23a3-4b05-9bd8-db34b0d2ff12" providerId="ADAL" clId="{D19A52BB-9CA5-42BE-87C8-19A62D2F4AE5}" dt="2024-04-19T13:56:38.033" v="1151"/>
                <pc2:cmRplyMkLst xmlns:pc2="http://schemas.microsoft.com/office/powerpoint/2019/9/main/command">
                  <pc:docMk/>
                  <pc:sldMk cId="3227327136" sldId="289"/>
                  <pc2:cmMk id="{2989E0BF-4821-4554-BA7F-FE103EF5B931}"/>
                  <pc2:cmRplyMk id="{104649B0-897C-41BA-9168-142687DCC23E}"/>
                </pc2:cmRplyMkLst>
              </pc226:cmRplyChg>
            </pc226:cmChg>
          </p:ext>
        </pc:extLst>
      </pc:sldChg>
      <pc:sldChg chg="modSp delCm">
        <pc:chgData name="Guilbault, Marco" userId="b3fe3b7f-23a3-4b05-9bd8-db34b0d2ff12" providerId="ADAL" clId="{D19A52BB-9CA5-42BE-87C8-19A62D2F4AE5}" dt="2024-04-22T14:24:26.253" v="2403"/>
        <pc:sldMkLst>
          <pc:docMk/>
          <pc:sldMk cId="2079439987" sldId="290"/>
        </pc:sldMkLst>
        <pc:graphicFrameChg chg="mod">
          <ac:chgData name="Guilbault, Marco" userId="b3fe3b7f-23a3-4b05-9bd8-db34b0d2ff12" providerId="ADAL" clId="{D19A52BB-9CA5-42BE-87C8-19A62D2F4AE5}" dt="2024-04-22T14:24:16.548" v="2402" actId="20577"/>
          <ac:graphicFrameMkLst>
            <pc:docMk/>
            <pc:sldMk cId="2079439987" sldId="290"/>
            <ac:graphicFrameMk id="6" creationId="{D0D77A63-7F60-4720-AAF2-6128A831FD43}"/>
          </ac:graphicFrameMkLst>
        </pc:graphicFrame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4:24:26.253" v="2403"/>
              <pc2:cmMkLst xmlns:pc2="http://schemas.microsoft.com/office/powerpoint/2019/9/main/command">
                <pc:docMk/>
                <pc:sldMk cId="2079439987" sldId="290"/>
                <pc2:cmMk id="{BA139B1C-FDEB-497A-9041-1BF96CD13E88}"/>
              </pc2:cmMkLst>
            </pc226:cmChg>
          </p:ext>
        </pc:extLst>
      </pc:sldChg>
      <pc:sldChg chg="add del">
        <pc:chgData name="Guilbault, Marco" userId="b3fe3b7f-23a3-4b05-9bd8-db34b0d2ff12" providerId="ADAL" clId="{D19A52BB-9CA5-42BE-87C8-19A62D2F4AE5}" dt="2024-04-22T14:34:46.149" v="2409" actId="47"/>
        <pc:sldMkLst>
          <pc:docMk/>
          <pc:sldMk cId="980071065" sldId="297"/>
        </pc:sldMkLst>
      </pc:sldChg>
      <pc:sldChg chg="addCm delCm">
        <pc:chgData name="Guilbault, Marco" userId="b3fe3b7f-23a3-4b05-9bd8-db34b0d2ff12" providerId="ADAL" clId="{D19A52BB-9CA5-42BE-87C8-19A62D2F4AE5}" dt="2024-04-29T14:06:54.712" v="2842"/>
        <pc:sldMkLst>
          <pc:docMk/>
          <pc:sldMk cId="2380766369" sldId="305"/>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17T19:42:47.726" v="93"/>
              <pc2:cmMkLst xmlns:pc2="http://schemas.microsoft.com/office/powerpoint/2019/9/main/command">
                <pc:docMk/>
                <pc:sldMk cId="2380766369" sldId="305"/>
                <pc2:cmMk id="{BBE4C631-A88E-4E09-9ADF-2026E9BA2E51}"/>
              </pc2:cmMkLst>
            </pc226:cmChg>
            <pc226:cmChg xmlns:pc226="http://schemas.microsoft.com/office/powerpoint/2022/06/main/command" chg="add del">
              <pc226:chgData name="Guilbault, Marco" userId="b3fe3b7f-23a3-4b05-9bd8-db34b0d2ff12" providerId="ADAL" clId="{D19A52BB-9CA5-42BE-87C8-19A62D2F4AE5}" dt="2024-04-29T14:06:54.712" v="2842"/>
              <pc2:cmMkLst xmlns:pc2="http://schemas.microsoft.com/office/powerpoint/2019/9/main/command">
                <pc:docMk/>
                <pc:sldMk cId="2380766369" sldId="305"/>
                <pc2:cmMk id="{916A44BF-2A9A-4D80-9248-74C0A58CE3B4}"/>
              </pc2:cmMkLst>
            </pc226:cmChg>
          </p:ext>
        </pc:extLst>
      </pc:sldChg>
      <pc:sldChg chg="modSp mod delCm modCm">
        <pc:chgData name="Guilbault, Marco" userId="b3fe3b7f-23a3-4b05-9bd8-db34b0d2ff12" providerId="ADAL" clId="{D19A52BB-9CA5-42BE-87C8-19A62D2F4AE5}" dt="2024-04-29T14:04:58.851" v="2840" actId="20577"/>
        <pc:sldMkLst>
          <pc:docMk/>
          <pc:sldMk cId="2337624672" sldId="306"/>
        </pc:sldMkLst>
        <pc:spChg chg="mod">
          <ac:chgData name="Guilbault, Marco" userId="b3fe3b7f-23a3-4b05-9bd8-db34b0d2ff12" providerId="ADAL" clId="{D19A52BB-9CA5-42BE-87C8-19A62D2F4AE5}" dt="2024-04-29T14:04:58.851" v="2840" actId="20577"/>
          <ac:spMkLst>
            <pc:docMk/>
            <pc:sldMk cId="2337624672" sldId="306"/>
            <ac:spMk id="5" creationId="{95E1AF1A-8508-5C84-432B-D4AF7021ECB6}"/>
          </ac:spMkLst>
        </pc:spChg>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D19A52BB-9CA5-42BE-87C8-19A62D2F4AE5}" dt="2024-04-19T14:33:21.710" v="1152" actId="2056"/>
              <pc2:cmMkLst xmlns:pc2="http://schemas.microsoft.com/office/powerpoint/2019/9/main/command">
                <pc:docMk/>
                <pc:sldMk cId="2337624672" sldId="306"/>
                <pc2:cmMk id="{0C408907-8C59-422F-B6EA-22F9727F2DE9}"/>
              </pc2:cmMkLst>
            </pc226:cmChg>
            <pc226:cmChg xmlns:pc226="http://schemas.microsoft.com/office/powerpoint/2022/06/main/command" chg="del">
              <pc226:chgData name="Guilbault, Marco" userId="b3fe3b7f-23a3-4b05-9bd8-db34b0d2ff12" providerId="ADAL" clId="{D19A52BB-9CA5-42BE-87C8-19A62D2F4AE5}" dt="2024-04-20T13:41:11.565" v="1173"/>
              <pc2:cmMkLst xmlns:pc2="http://schemas.microsoft.com/office/powerpoint/2019/9/main/command">
                <pc:docMk/>
                <pc:sldMk cId="2337624672" sldId="306"/>
                <pc2:cmMk id="{82E8DF07-238C-4B46-9A9A-B18234BC67A8}"/>
              </pc2:cmMkLst>
            </pc226:cmChg>
            <pc226:cmChg xmlns:pc226="http://schemas.microsoft.com/office/powerpoint/2022/06/main/command" chg="del">
              <pc226:chgData name="Guilbault, Marco" userId="b3fe3b7f-23a3-4b05-9bd8-db34b0d2ff12" providerId="ADAL" clId="{D19A52BB-9CA5-42BE-87C8-19A62D2F4AE5}" dt="2024-04-20T13:34:55.011" v="1172"/>
              <pc2:cmMkLst xmlns:pc2="http://schemas.microsoft.com/office/powerpoint/2019/9/main/command">
                <pc:docMk/>
                <pc:sldMk cId="2337624672" sldId="306"/>
                <pc2:cmMk id="{291FACF7-4480-4685-A4D2-D6142CEB5B63}"/>
              </pc2:cmMkLst>
            </pc226:cmChg>
          </p:ext>
        </pc:extLst>
      </pc:sldChg>
      <pc:sldChg chg="delCm">
        <pc:chgData name="Guilbault, Marco" userId="b3fe3b7f-23a3-4b05-9bd8-db34b0d2ff12" providerId="ADAL" clId="{D19A52BB-9CA5-42BE-87C8-19A62D2F4AE5}" dt="2024-05-03T13:28:43.438" v="3136"/>
        <pc:sldMkLst>
          <pc:docMk/>
          <pc:sldMk cId="3968725367" sldId="310"/>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5-03T13:28:43.438" v="3136"/>
              <pc2:cmMkLst xmlns:pc2="http://schemas.microsoft.com/office/powerpoint/2019/9/main/command">
                <pc:docMk/>
                <pc:sldMk cId="3968725367" sldId="310"/>
                <pc2:cmMk id="{4F2F8ACA-CBB8-41CF-A964-F4AB4BE51875}"/>
              </pc2:cmMkLst>
            </pc226:cmChg>
          </p:ext>
        </pc:extLst>
      </pc:sldChg>
      <pc:sldChg chg="delCm">
        <pc:chgData name="Guilbault, Marco" userId="b3fe3b7f-23a3-4b05-9bd8-db34b0d2ff12" providerId="ADAL" clId="{D19A52BB-9CA5-42BE-87C8-19A62D2F4AE5}" dt="2024-04-29T14:05:15.023" v="2841"/>
        <pc:sldMkLst>
          <pc:docMk/>
          <pc:sldMk cId="4124690246" sldId="311"/>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9T14:05:15.023" v="2841"/>
              <pc2:cmMkLst xmlns:pc2="http://schemas.microsoft.com/office/powerpoint/2019/9/main/command">
                <pc:docMk/>
                <pc:sldMk cId="4124690246" sldId="311"/>
                <pc2:cmMk id="{47F0A080-A156-45FB-BE51-246CE5A62C69}"/>
              </pc2:cmMkLst>
            </pc226:cmChg>
          </p:ext>
        </pc:extLst>
      </pc:sldChg>
      <pc:sldChg chg="modSp mod addCm delCm">
        <pc:chgData name="Guilbault, Marco" userId="b3fe3b7f-23a3-4b05-9bd8-db34b0d2ff12" providerId="ADAL" clId="{D19A52BB-9CA5-42BE-87C8-19A62D2F4AE5}" dt="2024-05-07T13:56:21.996" v="3596"/>
        <pc:sldMkLst>
          <pc:docMk/>
          <pc:sldMk cId="2033498469" sldId="312"/>
        </pc:sldMkLst>
        <pc:spChg chg="mod">
          <ac:chgData name="Guilbault, Marco" userId="b3fe3b7f-23a3-4b05-9bd8-db34b0d2ff12" providerId="ADAL" clId="{D19A52BB-9CA5-42BE-87C8-19A62D2F4AE5}" dt="2024-05-07T13:56:21.996" v="3596"/>
          <ac:spMkLst>
            <pc:docMk/>
            <pc:sldMk cId="2033498469" sldId="312"/>
            <ac:spMk id="11" creationId="{C1956B4F-36F8-4DEF-BAC0-BC80D30B5615}"/>
          </ac:spMkLst>
        </pc:spChg>
        <pc:extLst>
          <p:ext xmlns:p="http://schemas.openxmlformats.org/presentationml/2006/main" uri="{D6D511B9-2390-475A-947B-AFAB55BFBCF1}">
            <pc226:cmChg xmlns:pc226="http://schemas.microsoft.com/office/powerpoint/2022/06/main/command" chg="add del">
              <pc226:chgData name="Guilbault, Marco" userId="b3fe3b7f-23a3-4b05-9bd8-db34b0d2ff12" providerId="ADAL" clId="{D19A52BB-9CA5-42BE-87C8-19A62D2F4AE5}" dt="2024-04-20T13:45:00.623" v="1176"/>
              <pc2:cmMkLst xmlns:pc2="http://schemas.microsoft.com/office/powerpoint/2019/9/main/command">
                <pc:docMk/>
                <pc:sldMk cId="2033498469" sldId="312"/>
                <pc2:cmMk id="{5EE94E2C-5E6E-433A-BF5E-B20EFAC7CCC1}"/>
              </pc2:cmMkLst>
            </pc226:cmChg>
          </p:ext>
        </pc:extLst>
      </pc:sldChg>
      <pc:sldChg chg="modSp mod delCm">
        <pc:chgData name="Guilbault, Marco" userId="b3fe3b7f-23a3-4b05-9bd8-db34b0d2ff12" providerId="ADAL" clId="{D19A52BB-9CA5-42BE-87C8-19A62D2F4AE5}" dt="2024-05-07T13:36:18.183" v="3545" actId="20577"/>
        <pc:sldMkLst>
          <pc:docMk/>
          <pc:sldMk cId="276144957" sldId="316"/>
        </pc:sldMkLst>
        <pc:spChg chg="mod">
          <ac:chgData name="Guilbault, Marco" userId="b3fe3b7f-23a3-4b05-9bd8-db34b0d2ff12" providerId="ADAL" clId="{D19A52BB-9CA5-42BE-87C8-19A62D2F4AE5}" dt="2024-05-07T13:36:18.183" v="3545" actId="20577"/>
          <ac:spMkLst>
            <pc:docMk/>
            <pc:sldMk cId="276144957" sldId="316"/>
            <ac:spMk id="3" creationId="{81AD710A-8517-36E8-9E08-AC3FB0504D0A}"/>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4:41:31.387" v="2414"/>
              <pc2:cmMkLst xmlns:pc2="http://schemas.microsoft.com/office/powerpoint/2019/9/main/command">
                <pc:docMk/>
                <pc:sldMk cId="276144957" sldId="316"/>
                <pc2:cmMk id="{3055906D-7A86-4F5F-B0A4-1818C8D9F8C0}"/>
              </pc2:cmMkLst>
            </pc226:cmChg>
          </p:ext>
        </pc:extLst>
      </pc:sldChg>
      <pc:sldChg chg="del modCm">
        <pc:chgData name="Guilbault, Marco" userId="b3fe3b7f-23a3-4b05-9bd8-db34b0d2ff12" providerId="ADAL" clId="{D19A52BB-9CA5-42BE-87C8-19A62D2F4AE5}" dt="2024-05-07T12:42:04.890" v="3252" actId="47"/>
        <pc:sldMkLst>
          <pc:docMk/>
          <pc:sldMk cId="3370453988" sldId="318"/>
        </pc:sldMkLst>
        <pc:extLst>
          <p:ext xmlns:p="http://schemas.openxmlformats.org/presentationml/2006/main" uri="{D6D511B9-2390-475A-947B-AFAB55BFBCF1}">
            <pc226:cmChg xmlns:pc226="http://schemas.microsoft.com/office/powerpoint/2022/06/main/command" chg="mod">
              <pc226:chgData name="Guilbault, Marco" userId="b3fe3b7f-23a3-4b05-9bd8-db34b0d2ff12" providerId="ADAL" clId="{D19A52BB-9CA5-42BE-87C8-19A62D2F4AE5}" dt="2024-04-29T14:15:17.142" v="3135"/>
              <pc2:cmMkLst xmlns:pc2="http://schemas.microsoft.com/office/powerpoint/2019/9/main/command">
                <pc:docMk/>
                <pc:sldMk cId="3370453988" sldId="318"/>
                <pc2:cmMk id="{B875C990-6551-4699-9AA5-46B098230855}"/>
              </pc2:cmMkLst>
            </pc226:cmChg>
          </p:ext>
        </pc:extLst>
      </pc:sldChg>
      <pc:sldChg chg="del">
        <pc:chgData name="Guilbault, Marco" userId="b3fe3b7f-23a3-4b05-9bd8-db34b0d2ff12" providerId="ADAL" clId="{D19A52BB-9CA5-42BE-87C8-19A62D2F4AE5}" dt="2024-05-07T12:42:01.095" v="3251" actId="47"/>
        <pc:sldMkLst>
          <pc:docMk/>
          <pc:sldMk cId="970900959" sldId="319"/>
        </pc:sldMkLst>
      </pc:sldChg>
      <pc:sldChg chg="ord addCm delCm">
        <pc:chgData name="Guilbault, Marco" userId="b3fe3b7f-23a3-4b05-9bd8-db34b0d2ff12" providerId="ADAL" clId="{D19A52BB-9CA5-42BE-87C8-19A62D2F4AE5}" dt="2024-04-29T14:14:46.551" v="3134"/>
        <pc:sldMkLst>
          <pc:docMk/>
          <pc:sldMk cId="1520567530" sldId="320"/>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9T14:14:46.551" v="3134"/>
              <pc2:cmMkLst xmlns:pc2="http://schemas.microsoft.com/office/powerpoint/2019/9/main/command">
                <pc:docMk/>
                <pc:sldMk cId="1520567530" sldId="320"/>
                <pc2:cmMk id="{FAFD7C59-896D-4248-8B04-3EFE2503F26E}"/>
              </pc2:cmMkLst>
            </pc226:cmChg>
            <pc226:cmChg xmlns:pc226="http://schemas.microsoft.com/office/powerpoint/2022/06/main/command" chg="add del">
              <pc226:chgData name="Guilbault, Marco" userId="b3fe3b7f-23a3-4b05-9bd8-db34b0d2ff12" providerId="ADAL" clId="{D19A52BB-9CA5-42BE-87C8-19A62D2F4AE5}" dt="2024-04-29T14:14:44.785" v="3133"/>
              <pc2:cmMkLst xmlns:pc2="http://schemas.microsoft.com/office/powerpoint/2019/9/main/command">
                <pc:docMk/>
                <pc:sldMk cId="1520567530" sldId="320"/>
                <pc2:cmMk id="{F025C57A-0174-48C4-A546-8B81FF8F558A}"/>
              </pc2:cmMkLst>
            </pc226:cmChg>
          </p:ext>
        </pc:extLst>
      </pc:sldChg>
      <pc:sldChg chg="del">
        <pc:chgData name="Guilbault, Marco" userId="b3fe3b7f-23a3-4b05-9bd8-db34b0d2ff12" providerId="ADAL" clId="{D19A52BB-9CA5-42BE-87C8-19A62D2F4AE5}" dt="2024-05-07T12:42:00.015" v="3250" actId="47"/>
        <pc:sldMkLst>
          <pc:docMk/>
          <pc:sldMk cId="3657780099" sldId="321"/>
        </pc:sldMkLst>
      </pc:sldChg>
      <pc:sldChg chg="modSp mod delCm modCm">
        <pc:chgData name="Guilbault, Marco" userId="b3fe3b7f-23a3-4b05-9bd8-db34b0d2ff12" providerId="ADAL" clId="{D19A52BB-9CA5-42BE-87C8-19A62D2F4AE5}" dt="2024-04-18T17:27:30.706" v="812"/>
        <pc:sldMkLst>
          <pc:docMk/>
          <pc:sldMk cId="3495322398" sldId="323"/>
        </pc:sldMkLst>
        <pc:spChg chg="mod">
          <ac:chgData name="Guilbault, Marco" userId="b3fe3b7f-23a3-4b05-9bd8-db34b0d2ff12" providerId="ADAL" clId="{D19A52BB-9CA5-42BE-87C8-19A62D2F4AE5}" dt="2024-04-18T17:27:22.679" v="811" actId="20577"/>
          <ac:spMkLst>
            <pc:docMk/>
            <pc:sldMk cId="3495322398" sldId="323"/>
            <ac:spMk id="3" creationId="{7D0393E2-4015-47E1-8B81-CE505511D7B9}"/>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18T17:27:30.706" v="812"/>
              <pc2:cmMkLst xmlns:pc2="http://schemas.microsoft.com/office/powerpoint/2019/9/main/command">
                <pc:docMk/>
                <pc:sldMk cId="3495322398" sldId="323"/>
                <pc2:cmMk id="{D21C5410-3B56-4502-9887-377244CF4F43}"/>
              </pc2:cmMkLst>
            </pc226:cmChg>
          </p:ext>
        </pc:extLst>
      </pc:sldChg>
      <pc:sldChg chg="addSp modSp mod delCm">
        <pc:chgData name="Guilbault, Marco" userId="b3fe3b7f-23a3-4b05-9bd8-db34b0d2ff12" providerId="ADAL" clId="{D19A52BB-9CA5-42BE-87C8-19A62D2F4AE5}" dt="2024-05-07T13:52:40.475" v="3590" actId="114"/>
        <pc:sldMkLst>
          <pc:docMk/>
          <pc:sldMk cId="1891803456" sldId="324"/>
        </pc:sldMkLst>
        <pc:spChg chg="add mod">
          <ac:chgData name="Guilbault, Marco" userId="b3fe3b7f-23a3-4b05-9bd8-db34b0d2ff12" providerId="ADAL" clId="{D19A52BB-9CA5-42BE-87C8-19A62D2F4AE5}" dt="2024-05-07T13:52:40.475" v="3590" actId="114"/>
          <ac:spMkLst>
            <pc:docMk/>
            <pc:sldMk cId="1891803456" sldId="324"/>
            <ac:spMk id="3" creationId="{6BF66DB8-37A7-4324-5F15-39792712571E}"/>
          </ac:spMkLst>
        </pc:spChg>
        <pc:spChg chg="add mod">
          <ac:chgData name="Guilbault, Marco" userId="b3fe3b7f-23a3-4b05-9bd8-db34b0d2ff12" providerId="ADAL" clId="{D19A52BB-9CA5-42BE-87C8-19A62D2F4AE5}" dt="2024-05-07T13:52:34.538" v="3589" actId="114"/>
          <ac:spMkLst>
            <pc:docMk/>
            <pc:sldMk cId="1891803456" sldId="324"/>
            <ac:spMk id="5" creationId="{D14CB3A8-0B8C-8B0A-4E3B-E4FBCCA34CCE}"/>
          </ac:spMkLst>
        </pc:spChg>
        <pc:spChg chg="mod">
          <ac:chgData name="Guilbault, Marco" userId="b3fe3b7f-23a3-4b05-9bd8-db34b0d2ff12" providerId="ADAL" clId="{D19A52BB-9CA5-42BE-87C8-19A62D2F4AE5}" dt="2024-05-07T13:51:27.495" v="3587" actId="114"/>
          <ac:spMkLst>
            <pc:docMk/>
            <pc:sldMk cId="1891803456" sldId="324"/>
            <ac:spMk id="6" creationId="{AC6A307B-E40B-4FE9-B340-A924D96797F7}"/>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2:42:01.886" v="1226"/>
              <pc2:cmMkLst xmlns:pc2="http://schemas.microsoft.com/office/powerpoint/2019/9/main/command">
                <pc:docMk/>
                <pc:sldMk cId="1891803456" sldId="324"/>
                <pc2:cmMk id="{30F6D6E0-EAE9-4D76-9B81-C0FB56F1011C}"/>
              </pc2:cmMkLst>
            </pc226:cmChg>
          </p:ext>
        </pc:extLst>
      </pc:sldChg>
      <pc:sldChg chg="modSp mod delCm modCm">
        <pc:chgData name="Guilbault, Marco" userId="b3fe3b7f-23a3-4b05-9bd8-db34b0d2ff12" providerId="ADAL" clId="{D19A52BB-9CA5-42BE-87C8-19A62D2F4AE5}" dt="2024-05-07T13:55:56.948" v="3595"/>
        <pc:sldMkLst>
          <pc:docMk/>
          <pc:sldMk cId="2256208050" sldId="326"/>
        </pc:sldMkLst>
        <pc:spChg chg="mod">
          <ac:chgData name="Guilbault, Marco" userId="b3fe3b7f-23a3-4b05-9bd8-db34b0d2ff12" providerId="ADAL" clId="{D19A52BB-9CA5-42BE-87C8-19A62D2F4AE5}" dt="2024-04-17T19:39:18.375" v="91"/>
          <ac:spMkLst>
            <pc:docMk/>
            <pc:sldMk cId="2256208050" sldId="326"/>
            <ac:spMk id="3" creationId="{013D5396-192C-483E-A245-C4FFE8DA6F8E}"/>
          </ac:spMkLst>
        </pc:spChg>
        <pc:spChg chg="mod">
          <ac:chgData name="Guilbault, Marco" userId="b3fe3b7f-23a3-4b05-9bd8-db34b0d2ff12" providerId="ADAL" clId="{D19A52BB-9CA5-42BE-87C8-19A62D2F4AE5}" dt="2024-05-07T13:55:56.948" v="3595"/>
          <ac:spMkLst>
            <pc:docMk/>
            <pc:sldMk cId="2256208050" sldId="326"/>
            <ac:spMk id="5" creationId="{4335A421-A9E8-2366-501F-247B6CE20204}"/>
          </ac:spMkLst>
        </pc:sp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4-17T19:39:26.053" v="92"/>
              <pc2:cmMkLst xmlns:pc2="http://schemas.microsoft.com/office/powerpoint/2019/9/main/command">
                <pc:docMk/>
                <pc:sldMk cId="2256208050" sldId="326"/>
                <pc2:cmMk id="{27C0800C-ACB4-4A47-B5C7-8F55B5B66D63}"/>
              </pc2:cmMkLst>
            </pc226:cmChg>
            <pc226:cmChg xmlns:pc226="http://schemas.microsoft.com/office/powerpoint/2022/06/main/command" chg="del">
              <pc226:chgData name="Guilbault, Marco" userId="b3fe3b7f-23a3-4b05-9bd8-db34b0d2ff12" providerId="ADAL" clId="{D19A52BB-9CA5-42BE-87C8-19A62D2F4AE5}" dt="2024-04-20T13:58:31.557" v="1177"/>
              <pc2:cmMkLst xmlns:pc2="http://schemas.microsoft.com/office/powerpoint/2019/9/main/command">
                <pc:docMk/>
                <pc:sldMk cId="2256208050" sldId="326"/>
                <pc2:cmMk id="{54EC1994-6758-4334-BD9E-7AC133282458}"/>
              </pc2:cmMkLst>
            </pc226:cmChg>
          </p:ext>
        </pc:extLst>
      </pc:sldChg>
      <pc:sldChg chg="addSp delSp modSp mod addCm delCm modCm">
        <pc:chgData name="Guilbault, Marco" userId="b3fe3b7f-23a3-4b05-9bd8-db34b0d2ff12" providerId="ADAL" clId="{D19A52BB-9CA5-42BE-87C8-19A62D2F4AE5}" dt="2024-04-22T18:29:03.230" v="2602" actId="207"/>
        <pc:sldMkLst>
          <pc:docMk/>
          <pc:sldMk cId="2061423888" sldId="327"/>
        </pc:sldMkLst>
        <pc:spChg chg="mod">
          <ac:chgData name="Guilbault, Marco" userId="b3fe3b7f-23a3-4b05-9bd8-db34b0d2ff12" providerId="ADAL" clId="{D19A52BB-9CA5-42BE-87C8-19A62D2F4AE5}" dt="2024-04-22T14:52:35.169" v="2512" actId="20577"/>
          <ac:spMkLst>
            <pc:docMk/>
            <pc:sldMk cId="2061423888" sldId="327"/>
            <ac:spMk id="2" creationId="{F43AE0BA-3E14-4F48-A006-A3861EF37BA9}"/>
          </ac:spMkLst>
        </pc:spChg>
        <pc:spChg chg="add del mod replST">
          <ac:chgData name="Guilbault, Marco" userId="b3fe3b7f-23a3-4b05-9bd8-db34b0d2ff12" providerId="ADAL" clId="{D19A52BB-9CA5-42BE-87C8-19A62D2F4AE5}" dt="2024-04-22T14:48:42.628" v="2463" actId="478"/>
          <ac:spMkLst>
            <pc:docMk/>
            <pc:sldMk cId="2061423888" sldId="327"/>
            <ac:spMk id="3" creationId="{5C3C69F4-A068-E08A-4134-9ED151046683}"/>
          </ac:spMkLst>
        </pc:spChg>
        <pc:spChg chg="add mod">
          <ac:chgData name="Guilbault, Marco" userId="b3fe3b7f-23a3-4b05-9bd8-db34b0d2ff12" providerId="ADAL" clId="{D19A52BB-9CA5-42BE-87C8-19A62D2F4AE5}" dt="2024-04-22T14:49:39.414" v="2474" actId="1076"/>
          <ac:spMkLst>
            <pc:docMk/>
            <pc:sldMk cId="2061423888" sldId="327"/>
            <ac:spMk id="6" creationId="{C6AE015B-BDAD-ACDD-E35C-7794E0600708}"/>
          </ac:spMkLst>
        </pc:spChg>
        <pc:spChg chg="add mod">
          <ac:chgData name="Guilbault, Marco" userId="b3fe3b7f-23a3-4b05-9bd8-db34b0d2ff12" providerId="ADAL" clId="{D19A52BB-9CA5-42BE-87C8-19A62D2F4AE5}" dt="2024-04-22T14:49:39.414" v="2474" actId="1076"/>
          <ac:spMkLst>
            <pc:docMk/>
            <pc:sldMk cId="2061423888" sldId="327"/>
            <ac:spMk id="7" creationId="{EBF3F5F6-9942-D243-E189-6FFB195A2803}"/>
          </ac:spMkLst>
        </pc:spChg>
        <pc:spChg chg="add mod">
          <ac:chgData name="Guilbault, Marco" userId="b3fe3b7f-23a3-4b05-9bd8-db34b0d2ff12" providerId="ADAL" clId="{D19A52BB-9CA5-42BE-87C8-19A62D2F4AE5}" dt="2024-04-22T14:50:09.399" v="2480" actId="14100"/>
          <ac:spMkLst>
            <pc:docMk/>
            <pc:sldMk cId="2061423888" sldId="327"/>
            <ac:spMk id="8" creationId="{E3BDD42A-3DC0-E2D8-BA4C-F6AD6C1330F6}"/>
          </ac:spMkLst>
        </pc:spChg>
        <pc:spChg chg="add mod">
          <ac:chgData name="Guilbault, Marco" userId="b3fe3b7f-23a3-4b05-9bd8-db34b0d2ff12" providerId="ADAL" clId="{D19A52BB-9CA5-42BE-87C8-19A62D2F4AE5}" dt="2024-04-22T14:49:39.414" v="2474" actId="1076"/>
          <ac:spMkLst>
            <pc:docMk/>
            <pc:sldMk cId="2061423888" sldId="327"/>
            <ac:spMk id="9" creationId="{9AE8B292-FE05-0A30-F0BB-115D2773E6C6}"/>
          </ac:spMkLst>
        </pc:spChg>
        <pc:spChg chg="add mod">
          <ac:chgData name="Guilbault, Marco" userId="b3fe3b7f-23a3-4b05-9bd8-db34b0d2ff12" providerId="ADAL" clId="{D19A52BB-9CA5-42BE-87C8-19A62D2F4AE5}" dt="2024-04-22T14:49:39.414" v="2474" actId="1076"/>
          <ac:spMkLst>
            <pc:docMk/>
            <pc:sldMk cId="2061423888" sldId="327"/>
            <ac:spMk id="10" creationId="{B41EF5A7-2221-73D3-FAB3-80D12A2CC6C3}"/>
          </ac:spMkLst>
        </pc:spChg>
        <pc:spChg chg="add mod">
          <ac:chgData name="Guilbault, Marco" userId="b3fe3b7f-23a3-4b05-9bd8-db34b0d2ff12" providerId="ADAL" clId="{D19A52BB-9CA5-42BE-87C8-19A62D2F4AE5}" dt="2024-04-22T14:50:04.230" v="2479" actId="14100"/>
          <ac:spMkLst>
            <pc:docMk/>
            <pc:sldMk cId="2061423888" sldId="327"/>
            <ac:spMk id="12" creationId="{2832987F-4573-CE1B-2B31-E1E794091F9B}"/>
          </ac:spMkLst>
        </pc:spChg>
        <pc:spChg chg="add mod">
          <ac:chgData name="Guilbault, Marco" userId="b3fe3b7f-23a3-4b05-9bd8-db34b0d2ff12" providerId="ADAL" clId="{D19A52BB-9CA5-42BE-87C8-19A62D2F4AE5}" dt="2024-04-22T18:29:03.230" v="2602" actId="207"/>
          <ac:spMkLst>
            <pc:docMk/>
            <pc:sldMk cId="2061423888" sldId="327"/>
            <ac:spMk id="14" creationId="{C5ECC095-CE22-2189-FCA7-86C26A88798A}"/>
          </ac:spMkLst>
        </pc:spChg>
        <pc:spChg chg="add mod">
          <ac:chgData name="Guilbault, Marco" userId="b3fe3b7f-23a3-4b05-9bd8-db34b0d2ff12" providerId="ADAL" clId="{D19A52BB-9CA5-42BE-87C8-19A62D2F4AE5}" dt="2024-04-22T14:49:39.414" v="2474" actId="1076"/>
          <ac:spMkLst>
            <pc:docMk/>
            <pc:sldMk cId="2061423888" sldId="327"/>
            <ac:spMk id="16" creationId="{0B3209C7-F025-EC59-4977-C91FA1CD06E9}"/>
          </ac:spMkLst>
        </pc:spChg>
        <pc:spChg chg="add mod">
          <ac:chgData name="Guilbault, Marco" userId="b3fe3b7f-23a3-4b05-9bd8-db34b0d2ff12" providerId="ADAL" clId="{D19A52BB-9CA5-42BE-87C8-19A62D2F4AE5}" dt="2024-04-22T14:49:39.414" v="2474" actId="1076"/>
          <ac:spMkLst>
            <pc:docMk/>
            <pc:sldMk cId="2061423888" sldId="327"/>
            <ac:spMk id="18" creationId="{B1D75AB8-4617-4455-83A7-6CDC82FCDE5E}"/>
          </ac:spMkLst>
        </pc:spChg>
        <pc:spChg chg="add mod">
          <ac:chgData name="Guilbault, Marco" userId="b3fe3b7f-23a3-4b05-9bd8-db34b0d2ff12" providerId="ADAL" clId="{D19A52BB-9CA5-42BE-87C8-19A62D2F4AE5}" dt="2024-04-22T14:49:39.414" v="2474" actId="1076"/>
          <ac:spMkLst>
            <pc:docMk/>
            <pc:sldMk cId="2061423888" sldId="327"/>
            <ac:spMk id="29" creationId="{D1A2BE94-5ABF-656D-4837-5B61D16CB955}"/>
          </ac:spMkLst>
        </pc:spChg>
        <pc:spChg chg="add mod">
          <ac:chgData name="Guilbault, Marco" userId="b3fe3b7f-23a3-4b05-9bd8-db34b0d2ff12" providerId="ADAL" clId="{D19A52BB-9CA5-42BE-87C8-19A62D2F4AE5}" dt="2024-04-22T14:49:39.414" v="2474" actId="1076"/>
          <ac:spMkLst>
            <pc:docMk/>
            <pc:sldMk cId="2061423888" sldId="327"/>
            <ac:spMk id="31" creationId="{3F812086-D278-F456-0300-5553A55D82EB}"/>
          </ac:spMkLst>
        </pc:spChg>
        <pc:spChg chg="add mod">
          <ac:chgData name="Guilbault, Marco" userId="b3fe3b7f-23a3-4b05-9bd8-db34b0d2ff12" providerId="ADAL" clId="{D19A52BB-9CA5-42BE-87C8-19A62D2F4AE5}" dt="2024-04-22T14:49:39.414" v="2474" actId="1076"/>
          <ac:spMkLst>
            <pc:docMk/>
            <pc:sldMk cId="2061423888" sldId="327"/>
            <ac:spMk id="32" creationId="{4FFCDD67-A026-74D0-0172-671D1DD5B296}"/>
          </ac:spMkLst>
        </pc:spChg>
        <pc:spChg chg="add mod">
          <ac:chgData name="Guilbault, Marco" userId="b3fe3b7f-23a3-4b05-9bd8-db34b0d2ff12" providerId="ADAL" clId="{D19A52BB-9CA5-42BE-87C8-19A62D2F4AE5}" dt="2024-04-22T14:49:39.414" v="2474" actId="1076"/>
          <ac:spMkLst>
            <pc:docMk/>
            <pc:sldMk cId="2061423888" sldId="327"/>
            <ac:spMk id="33" creationId="{9C55EB45-581D-8C47-7D06-786F6DE7EDEE}"/>
          </ac:spMkLst>
        </pc:spChg>
        <pc:spChg chg="add mod">
          <ac:chgData name="Guilbault, Marco" userId="b3fe3b7f-23a3-4b05-9bd8-db34b0d2ff12" providerId="ADAL" clId="{D19A52BB-9CA5-42BE-87C8-19A62D2F4AE5}" dt="2024-04-22T14:49:39.414" v="2474" actId="1076"/>
          <ac:spMkLst>
            <pc:docMk/>
            <pc:sldMk cId="2061423888" sldId="327"/>
            <ac:spMk id="34" creationId="{28A13D11-33C4-CA19-FCB5-B20AD5200441}"/>
          </ac:spMkLst>
        </pc:spChg>
        <pc:spChg chg="add mod">
          <ac:chgData name="Guilbault, Marco" userId="b3fe3b7f-23a3-4b05-9bd8-db34b0d2ff12" providerId="ADAL" clId="{D19A52BB-9CA5-42BE-87C8-19A62D2F4AE5}" dt="2024-04-22T14:49:39.414" v="2474" actId="1076"/>
          <ac:spMkLst>
            <pc:docMk/>
            <pc:sldMk cId="2061423888" sldId="327"/>
            <ac:spMk id="35" creationId="{16A6AB87-2C44-DF48-04AE-77F8DDEE76E7}"/>
          </ac:spMkLst>
        </pc:spChg>
        <pc:spChg chg="add mod">
          <ac:chgData name="Guilbault, Marco" userId="b3fe3b7f-23a3-4b05-9bd8-db34b0d2ff12" providerId="ADAL" clId="{D19A52BB-9CA5-42BE-87C8-19A62D2F4AE5}" dt="2024-04-22T14:49:39.414" v="2474" actId="1076"/>
          <ac:spMkLst>
            <pc:docMk/>
            <pc:sldMk cId="2061423888" sldId="327"/>
            <ac:spMk id="36" creationId="{450DD202-881B-0308-FCD6-8FF17A1B13E1}"/>
          </ac:spMkLst>
        </pc:spChg>
        <pc:spChg chg="add mod">
          <ac:chgData name="Guilbault, Marco" userId="b3fe3b7f-23a3-4b05-9bd8-db34b0d2ff12" providerId="ADAL" clId="{D19A52BB-9CA5-42BE-87C8-19A62D2F4AE5}" dt="2024-04-22T14:49:39.414" v="2474" actId="1076"/>
          <ac:spMkLst>
            <pc:docMk/>
            <pc:sldMk cId="2061423888" sldId="327"/>
            <ac:spMk id="37" creationId="{6F1B4EC4-28AC-AFB2-0B73-E41E58052F1C}"/>
          </ac:spMkLst>
        </pc:spChg>
        <pc:spChg chg="add mod">
          <ac:chgData name="Guilbault, Marco" userId="b3fe3b7f-23a3-4b05-9bd8-db34b0d2ff12" providerId="ADAL" clId="{D19A52BB-9CA5-42BE-87C8-19A62D2F4AE5}" dt="2024-04-22T14:49:39.414" v="2474" actId="1076"/>
          <ac:spMkLst>
            <pc:docMk/>
            <pc:sldMk cId="2061423888" sldId="327"/>
            <ac:spMk id="38" creationId="{6566F80F-575C-1D0B-F9BD-E6A210CD0A75}"/>
          </ac:spMkLst>
        </pc:spChg>
        <pc:spChg chg="add mod">
          <ac:chgData name="Guilbault, Marco" userId="b3fe3b7f-23a3-4b05-9bd8-db34b0d2ff12" providerId="ADAL" clId="{D19A52BB-9CA5-42BE-87C8-19A62D2F4AE5}" dt="2024-04-22T14:49:39.414" v="2474" actId="1076"/>
          <ac:spMkLst>
            <pc:docMk/>
            <pc:sldMk cId="2061423888" sldId="327"/>
            <ac:spMk id="39" creationId="{AAC4D41B-5211-BFE0-A071-598DC8F33F6B}"/>
          </ac:spMkLst>
        </pc:spChg>
        <pc:spChg chg="add mod">
          <ac:chgData name="Guilbault, Marco" userId="b3fe3b7f-23a3-4b05-9bd8-db34b0d2ff12" providerId="ADAL" clId="{D19A52BB-9CA5-42BE-87C8-19A62D2F4AE5}" dt="2024-04-22T14:49:39.414" v="2474" actId="1076"/>
          <ac:spMkLst>
            <pc:docMk/>
            <pc:sldMk cId="2061423888" sldId="327"/>
            <ac:spMk id="41" creationId="{B9E571B3-A19B-8ECA-BF95-FBB0F6BE8140}"/>
          </ac:spMkLst>
        </pc:spChg>
        <pc:spChg chg="add mod">
          <ac:chgData name="Guilbault, Marco" userId="b3fe3b7f-23a3-4b05-9bd8-db34b0d2ff12" providerId="ADAL" clId="{D19A52BB-9CA5-42BE-87C8-19A62D2F4AE5}" dt="2024-04-22T17:10:34.196" v="2567"/>
          <ac:spMkLst>
            <pc:docMk/>
            <pc:sldMk cId="2061423888" sldId="327"/>
            <ac:spMk id="51" creationId="{F47738BD-EFDD-F55E-ED24-CD484E683ABA}"/>
          </ac:spMkLst>
        </pc:spChg>
        <pc:spChg chg="add mod">
          <ac:chgData name="Guilbault, Marco" userId="b3fe3b7f-23a3-4b05-9bd8-db34b0d2ff12" providerId="ADAL" clId="{D19A52BB-9CA5-42BE-87C8-19A62D2F4AE5}" dt="2024-04-22T17:10:34.196" v="2567"/>
          <ac:spMkLst>
            <pc:docMk/>
            <pc:sldMk cId="2061423888" sldId="327"/>
            <ac:spMk id="52" creationId="{6EADE2F7-6505-DF2B-267E-48B13E51C335}"/>
          </ac:spMkLst>
        </pc:spChg>
        <pc:spChg chg="add mod">
          <ac:chgData name="Guilbault, Marco" userId="b3fe3b7f-23a3-4b05-9bd8-db34b0d2ff12" providerId="ADAL" clId="{D19A52BB-9CA5-42BE-87C8-19A62D2F4AE5}" dt="2024-04-22T17:10:34.196" v="2567"/>
          <ac:spMkLst>
            <pc:docMk/>
            <pc:sldMk cId="2061423888" sldId="327"/>
            <ac:spMk id="53" creationId="{50143811-3CCB-E7FA-95DC-28B651F2C5AB}"/>
          </ac:spMkLst>
        </pc:spChg>
        <pc:spChg chg="add mod">
          <ac:chgData name="Guilbault, Marco" userId="b3fe3b7f-23a3-4b05-9bd8-db34b0d2ff12" providerId="ADAL" clId="{D19A52BB-9CA5-42BE-87C8-19A62D2F4AE5}" dt="2024-04-22T17:10:34.196" v="2567"/>
          <ac:spMkLst>
            <pc:docMk/>
            <pc:sldMk cId="2061423888" sldId="327"/>
            <ac:spMk id="54" creationId="{4B2A9897-262F-D3A3-97E8-C040EA119027}"/>
          </ac:spMkLst>
        </pc:spChg>
        <pc:spChg chg="add mod">
          <ac:chgData name="Guilbault, Marco" userId="b3fe3b7f-23a3-4b05-9bd8-db34b0d2ff12" providerId="ADAL" clId="{D19A52BB-9CA5-42BE-87C8-19A62D2F4AE5}" dt="2024-04-22T17:10:34.196" v="2567"/>
          <ac:spMkLst>
            <pc:docMk/>
            <pc:sldMk cId="2061423888" sldId="327"/>
            <ac:spMk id="55" creationId="{202BE903-7DE1-764C-BB93-B8B263FBBA93}"/>
          </ac:spMkLst>
        </pc:spChg>
        <pc:spChg chg="add mod">
          <ac:chgData name="Guilbault, Marco" userId="b3fe3b7f-23a3-4b05-9bd8-db34b0d2ff12" providerId="ADAL" clId="{D19A52BB-9CA5-42BE-87C8-19A62D2F4AE5}" dt="2024-04-22T17:10:34.196" v="2567"/>
          <ac:spMkLst>
            <pc:docMk/>
            <pc:sldMk cId="2061423888" sldId="327"/>
            <ac:spMk id="56" creationId="{3383BAA7-DE71-42BA-3FC1-E782817AA8CA}"/>
          </ac:spMkLst>
        </pc:spChg>
        <pc:spChg chg="add mod">
          <ac:chgData name="Guilbault, Marco" userId="b3fe3b7f-23a3-4b05-9bd8-db34b0d2ff12" providerId="ADAL" clId="{D19A52BB-9CA5-42BE-87C8-19A62D2F4AE5}" dt="2024-04-22T17:10:34.196" v="2567"/>
          <ac:spMkLst>
            <pc:docMk/>
            <pc:sldMk cId="2061423888" sldId="327"/>
            <ac:spMk id="61" creationId="{AFF29A07-BEFD-2F04-5836-7EC89DA3BF32}"/>
          </ac:spMkLst>
        </pc:spChg>
        <pc:spChg chg="add mod">
          <ac:chgData name="Guilbault, Marco" userId="b3fe3b7f-23a3-4b05-9bd8-db34b0d2ff12" providerId="ADAL" clId="{D19A52BB-9CA5-42BE-87C8-19A62D2F4AE5}" dt="2024-04-22T17:10:34.196" v="2567"/>
          <ac:spMkLst>
            <pc:docMk/>
            <pc:sldMk cId="2061423888" sldId="327"/>
            <ac:spMk id="62" creationId="{6714F155-A5C5-5B55-4713-A70B8D258AE0}"/>
          </ac:spMkLst>
        </pc:spChg>
        <pc:spChg chg="add mod">
          <ac:chgData name="Guilbault, Marco" userId="b3fe3b7f-23a3-4b05-9bd8-db34b0d2ff12" providerId="ADAL" clId="{D19A52BB-9CA5-42BE-87C8-19A62D2F4AE5}" dt="2024-04-22T17:10:34.196" v="2567"/>
          <ac:spMkLst>
            <pc:docMk/>
            <pc:sldMk cId="2061423888" sldId="327"/>
            <ac:spMk id="63" creationId="{8EA57132-2A05-519B-CD3F-C15A50AD9337}"/>
          </ac:spMkLst>
        </pc:spChg>
        <pc:spChg chg="add mod">
          <ac:chgData name="Guilbault, Marco" userId="b3fe3b7f-23a3-4b05-9bd8-db34b0d2ff12" providerId="ADAL" clId="{D19A52BB-9CA5-42BE-87C8-19A62D2F4AE5}" dt="2024-04-22T17:10:34.196" v="2567"/>
          <ac:spMkLst>
            <pc:docMk/>
            <pc:sldMk cId="2061423888" sldId="327"/>
            <ac:spMk id="64" creationId="{8A6BA712-978F-05DD-5084-0839ABB05CAF}"/>
          </ac:spMkLst>
        </pc:spChg>
        <pc:spChg chg="add mod">
          <ac:chgData name="Guilbault, Marco" userId="b3fe3b7f-23a3-4b05-9bd8-db34b0d2ff12" providerId="ADAL" clId="{D19A52BB-9CA5-42BE-87C8-19A62D2F4AE5}" dt="2024-04-22T17:10:34.196" v="2567"/>
          <ac:spMkLst>
            <pc:docMk/>
            <pc:sldMk cId="2061423888" sldId="327"/>
            <ac:spMk id="65" creationId="{C172B02E-1432-6AFF-BCC9-B97E3544CDA4}"/>
          </ac:spMkLst>
        </pc:spChg>
        <pc:spChg chg="add mod">
          <ac:chgData name="Guilbault, Marco" userId="b3fe3b7f-23a3-4b05-9bd8-db34b0d2ff12" providerId="ADAL" clId="{D19A52BB-9CA5-42BE-87C8-19A62D2F4AE5}" dt="2024-04-22T17:10:34.196" v="2567"/>
          <ac:spMkLst>
            <pc:docMk/>
            <pc:sldMk cId="2061423888" sldId="327"/>
            <ac:spMk id="66" creationId="{A46B1FCF-B418-83BB-6CCA-BD7F31A37AEA}"/>
          </ac:spMkLst>
        </pc:spChg>
        <pc:spChg chg="add mod">
          <ac:chgData name="Guilbault, Marco" userId="b3fe3b7f-23a3-4b05-9bd8-db34b0d2ff12" providerId="ADAL" clId="{D19A52BB-9CA5-42BE-87C8-19A62D2F4AE5}" dt="2024-04-22T17:10:34.196" v="2567"/>
          <ac:spMkLst>
            <pc:docMk/>
            <pc:sldMk cId="2061423888" sldId="327"/>
            <ac:spMk id="68" creationId="{023FAFFA-7277-3EAA-E176-D3275EAFD91C}"/>
          </ac:spMkLst>
        </pc:spChg>
        <pc:spChg chg="add mod">
          <ac:chgData name="Guilbault, Marco" userId="b3fe3b7f-23a3-4b05-9bd8-db34b0d2ff12" providerId="ADAL" clId="{D19A52BB-9CA5-42BE-87C8-19A62D2F4AE5}" dt="2024-04-22T17:10:34.196" v="2567"/>
          <ac:spMkLst>
            <pc:docMk/>
            <pc:sldMk cId="2061423888" sldId="327"/>
            <ac:spMk id="69" creationId="{6FCA27B7-8FA1-E888-AF4E-DCC5CA054EF7}"/>
          </ac:spMkLst>
        </pc:spChg>
        <pc:spChg chg="add mod">
          <ac:chgData name="Guilbault, Marco" userId="b3fe3b7f-23a3-4b05-9bd8-db34b0d2ff12" providerId="ADAL" clId="{D19A52BB-9CA5-42BE-87C8-19A62D2F4AE5}" dt="2024-04-22T17:10:34.196" v="2567"/>
          <ac:spMkLst>
            <pc:docMk/>
            <pc:sldMk cId="2061423888" sldId="327"/>
            <ac:spMk id="70" creationId="{C0B8D06E-6BB4-A5E7-CC6A-C3EBCABF2A67}"/>
          </ac:spMkLst>
        </pc:spChg>
        <pc:spChg chg="add mod">
          <ac:chgData name="Guilbault, Marco" userId="b3fe3b7f-23a3-4b05-9bd8-db34b0d2ff12" providerId="ADAL" clId="{D19A52BB-9CA5-42BE-87C8-19A62D2F4AE5}" dt="2024-04-22T17:10:34.196" v="2567"/>
          <ac:spMkLst>
            <pc:docMk/>
            <pc:sldMk cId="2061423888" sldId="327"/>
            <ac:spMk id="71" creationId="{6A9A1F2C-3A4F-0073-D40D-070C04F22B8E}"/>
          </ac:spMkLst>
        </pc:spChg>
        <pc:spChg chg="add mod">
          <ac:chgData name="Guilbault, Marco" userId="b3fe3b7f-23a3-4b05-9bd8-db34b0d2ff12" providerId="ADAL" clId="{D19A52BB-9CA5-42BE-87C8-19A62D2F4AE5}" dt="2024-04-22T17:10:34.196" v="2567"/>
          <ac:spMkLst>
            <pc:docMk/>
            <pc:sldMk cId="2061423888" sldId="327"/>
            <ac:spMk id="72" creationId="{B18DE0F1-7BED-80CF-F5C0-B7B40C281A11}"/>
          </ac:spMkLst>
        </pc:spChg>
        <pc:spChg chg="add mod">
          <ac:chgData name="Guilbault, Marco" userId="b3fe3b7f-23a3-4b05-9bd8-db34b0d2ff12" providerId="ADAL" clId="{D19A52BB-9CA5-42BE-87C8-19A62D2F4AE5}" dt="2024-04-22T17:10:34.196" v="2567"/>
          <ac:spMkLst>
            <pc:docMk/>
            <pc:sldMk cId="2061423888" sldId="327"/>
            <ac:spMk id="73" creationId="{8850F679-F490-FB2F-5FD2-811F49EA703A}"/>
          </ac:spMkLst>
        </pc:spChg>
        <pc:spChg chg="add mod">
          <ac:chgData name="Guilbault, Marco" userId="b3fe3b7f-23a3-4b05-9bd8-db34b0d2ff12" providerId="ADAL" clId="{D19A52BB-9CA5-42BE-87C8-19A62D2F4AE5}" dt="2024-04-22T17:10:34.196" v="2567"/>
          <ac:spMkLst>
            <pc:docMk/>
            <pc:sldMk cId="2061423888" sldId="327"/>
            <ac:spMk id="74" creationId="{4E3AB829-7FEA-D929-ACD9-5288F15402F2}"/>
          </ac:spMkLst>
        </pc:spChg>
        <pc:spChg chg="add mod">
          <ac:chgData name="Guilbault, Marco" userId="b3fe3b7f-23a3-4b05-9bd8-db34b0d2ff12" providerId="ADAL" clId="{D19A52BB-9CA5-42BE-87C8-19A62D2F4AE5}" dt="2024-04-22T17:10:34.196" v="2567"/>
          <ac:spMkLst>
            <pc:docMk/>
            <pc:sldMk cId="2061423888" sldId="327"/>
            <ac:spMk id="75" creationId="{A710332A-3FC8-FA7C-E02A-E9F8B97E66E4}"/>
          </ac:spMkLst>
        </pc:spChg>
        <pc:spChg chg="add mod">
          <ac:chgData name="Guilbault, Marco" userId="b3fe3b7f-23a3-4b05-9bd8-db34b0d2ff12" providerId="ADAL" clId="{D19A52BB-9CA5-42BE-87C8-19A62D2F4AE5}" dt="2024-04-22T17:10:34.196" v="2567"/>
          <ac:spMkLst>
            <pc:docMk/>
            <pc:sldMk cId="2061423888" sldId="327"/>
            <ac:spMk id="76" creationId="{43BD34A4-FBFE-48E7-02E2-E2E89EC32EFF}"/>
          </ac:spMkLst>
        </pc:spChg>
        <pc:spChg chg="add mod">
          <ac:chgData name="Guilbault, Marco" userId="b3fe3b7f-23a3-4b05-9bd8-db34b0d2ff12" providerId="ADAL" clId="{D19A52BB-9CA5-42BE-87C8-19A62D2F4AE5}" dt="2024-04-22T17:10:34.196" v="2567"/>
          <ac:spMkLst>
            <pc:docMk/>
            <pc:sldMk cId="2061423888" sldId="327"/>
            <ac:spMk id="77" creationId="{0443DF46-1353-F1D0-D5B0-3DCE9EBC2A47}"/>
          </ac:spMkLst>
        </pc:spChg>
        <pc:spChg chg="add mod">
          <ac:chgData name="Guilbault, Marco" userId="b3fe3b7f-23a3-4b05-9bd8-db34b0d2ff12" providerId="ADAL" clId="{D19A52BB-9CA5-42BE-87C8-19A62D2F4AE5}" dt="2024-04-22T17:10:34.196" v="2567"/>
          <ac:spMkLst>
            <pc:docMk/>
            <pc:sldMk cId="2061423888" sldId="327"/>
            <ac:spMk id="78" creationId="{81E63584-EB1F-420B-2142-36F01B5E2239}"/>
          </ac:spMkLst>
        </pc:spChg>
        <pc:spChg chg="add mod">
          <ac:chgData name="Guilbault, Marco" userId="b3fe3b7f-23a3-4b05-9bd8-db34b0d2ff12" providerId="ADAL" clId="{D19A52BB-9CA5-42BE-87C8-19A62D2F4AE5}" dt="2024-04-22T17:10:34.196" v="2567"/>
          <ac:spMkLst>
            <pc:docMk/>
            <pc:sldMk cId="2061423888" sldId="327"/>
            <ac:spMk id="80" creationId="{3E484BF9-AB9F-2299-B174-D061B5EDE4F3}"/>
          </ac:spMkLst>
        </pc:spChg>
        <pc:spChg chg="add mod">
          <ac:chgData name="Guilbault, Marco" userId="b3fe3b7f-23a3-4b05-9bd8-db34b0d2ff12" providerId="ADAL" clId="{D19A52BB-9CA5-42BE-87C8-19A62D2F4AE5}" dt="2024-04-22T17:10:34.196" v="2567"/>
          <ac:spMkLst>
            <pc:docMk/>
            <pc:sldMk cId="2061423888" sldId="327"/>
            <ac:spMk id="81" creationId="{B82CEB9A-46A9-6063-FA65-18FAB512A389}"/>
          </ac:spMkLst>
        </pc:spChg>
        <pc:spChg chg="add mod">
          <ac:chgData name="Guilbault, Marco" userId="b3fe3b7f-23a3-4b05-9bd8-db34b0d2ff12" providerId="ADAL" clId="{D19A52BB-9CA5-42BE-87C8-19A62D2F4AE5}" dt="2024-04-22T17:10:34.196" v="2567"/>
          <ac:spMkLst>
            <pc:docMk/>
            <pc:sldMk cId="2061423888" sldId="327"/>
            <ac:spMk id="82" creationId="{6F206A9B-8093-FB57-E32D-F027492ABB97}"/>
          </ac:spMkLst>
        </pc:spChg>
        <pc:spChg chg="add mod">
          <ac:chgData name="Guilbault, Marco" userId="b3fe3b7f-23a3-4b05-9bd8-db34b0d2ff12" providerId="ADAL" clId="{D19A52BB-9CA5-42BE-87C8-19A62D2F4AE5}" dt="2024-04-22T17:10:34.196" v="2567"/>
          <ac:spMkLst>
            <pc:docMk/>
            <pc:sldMk cId="2061423888" sldId="327"/>
            <ac:spMk id="92" creationId="{8AA48A4C-3E96-C92B-30D5-A76C30E4A9DB}"/>
          </ac:spMkLst>
        </pc:spChg>
        <pc:spChg chg="add mod">
          <ac:chgData name="Guilbault, Marco" userId="b3fe3b7f-23a3-4b05-9bd8-db34b0d2ff12" providerId="ADAL" clId="{D19A52BB-9CA5-42BE-87C8-19A62D2F4AE5}" dt="2024-04-22T17:10:34.196" v="2567"/>
          <ac:spMkLst>
            <pc:docMk/>
            <pc:sldMk cId="2061423888" sldId="327"/>
            <ac:spMk id="93" creationId="{0914460F-FA7F-D026-E35A-24D8857637E1}"/>
          </ac:spMkLst>
        </pc:spChg>
        <pc:spChg chg="add mod">
          <ac:chgData name="Guilbault, Marco" userId="b3fe3b7f-23a3-4b05-9bd8-db34b0d2ff12" providerId="ADAL" clId="{D19A52BB-9CA5-42BE-87C8-19A62D2F4AE5}" dt="2024-04-22T17:10:34.196" v="2567"/>
          <ac:spMkLst>
            <pc:docMk/>
            <pc:sldMk cId="2061423888" sldId="327"/>
            <ac:spMk id="94" creationId="{17B9C886-0775-B268-2AF3-A8853C9CC867}"/>
          </ac:spMkLst>
        </pc:spChg>
        <pc:spChg chg="add mod">
          <ac:chgData name="Guilbault, Marco" userId="b3fe3b7f-23a3-4b05-9bd8-db34b0d2ff12" providerId="ADAL" clId="{D19A52BB-9CA5-42BE-87C8-19A62D2F4AE5}" dt="2024-04-22T17:10:34.196" v="2567"/>
          <ac:spMkLst>
            <pc:docMk/>
            <pc:sldMk cId="2061423888" sldId="327"/>
            <ac:spMk id="95" creationId="{3F883335-1E65-2D0E-02A0-840E9520AEB3}"/>
          </ac:spMkLst>
        </pc:spChg>
        <pc:spChg chg="add mod">
          <ac:chgData name="Guilbault, Marco" userId="b3fe3b7f-23a3-4b05-9bd8-db34b0d2ff12" providerId="ADAL" clId="{D19A52BB-9CA5-42BE-87C8-19A62D2F4AE5}" dt="2024-04-22T17:10:34.196" v="2567"/>
          <ac:spMkLst>
            <pc:docMk/>
            <pc:sldMk cId="2061423888" sldId="327"/>
            <ac:spMk id="96" creationId="{15C32BA8-FC94-ED28-1850-6D2F65E746B5}"/>
          </ac:spMkLst>
        </pc:spChg>
        <pc:spChg chg="add mod">
          <ac:chgData name="Guilbault, Marco" userId="b3fe3b7f-23a3-4b05-9bd8-db34b0d2ff12" providerId="ADAL" clId="{D19A52BB-9CA5-42BE-87C8-19A62D2F4AE5}" dt="2024-04-22T17:10:34.196" v="2567"/>
          <ac:spMkLst>
            <pc:docMk/>
            <pc:sldMk cId="2061423888" sldId="327"/>
            <ac:spMk id="97" creationId="{B514FE80-6BE8-FEEC-7B59-DFE3F3245635}"/>
          </ac:spMkLst>
        </pc:spChg>
        <pc:spChg chg="add mod">
          <ac:chgData name="Guilbault, Marco" userId="b3fe3b7f-23a3-4b05-9bd8-db34b0d2ff12" providerId="ADAL" clId="{D19A52BB-9CA5-42BE-87C8-19A62D2F4AE5}" dt="2024-04-22T17:10:34.196" v="2567"/>
          <ac:spMkLst>
            <pc:docMk/>
            <pc:sldMk cId="2061423888" sldId="327"/>
            <ac:spMk id="98" creationId="{8486F80B-E373-A345-9679-0DA9C62182FC}"/>
          </ac:spMkLst>
        </pc:spChg>
        <pc:spChg chg="add mod">
          <ac:chgData name="Guilbault, Marco" userId="b3fe3b7f-23a3-4b05-9bd8-db34b0d2ff12" providerId="ADAL" clId="{D19A52BB-9CA5-42BE-87C8-19A62D2F4AE5}" dt="2024-04-22T17:10:34.196" v="2567"/>
          <ac:spMkLst>
            <pc:docMk/>
            <pc:sldMk cId="2061423888" sldId="327"/>
            <ac:spMk id="99" creationId="{5F12A69E-A619-E4AE-0F5B-D1B8AECE7C79}"/>
          </ac:spMkLst>
        </pc:spChg>
        <pc:spChg chg="add mod">
          <ac:chgData name="Guilbault, Marco" userId="b3fe3b7f-23a3-4b05-9bd8-db34b0d2ff12" providerId="ADAL" clId="{D19A52BB-9CA5-42BE-87C8-19A62D2F4AE5}" dt="2024-04-22T17:10:34.196" v="2567"/>
          <ac:spMkLst>
            <pc:docMk/>
            <pc:sldMk cId="2061423888" sldId="327"/>
            <ac:spMk id="100" creationId="{5181E3B7-353C-547C-FCDF-61E34F9DD147}"/>
          </ac:spMkLst>
        </pc:spChg>
        <pc:picChg chg="del mod">
          <ac:chgData name="Guilbault, Marco" userId="b3fe3b7f-23a3-4b05-9bd8-db34b0d2ff12" providerId="ADAL" clId="{D19A52BB-9CA5-42BE-87C8-19A62D2F4AE5}" dt="2024-04-22T14:48:40.612" v="2462" actId="478"/>
          <ac:picMkLst>
            <pc:docMk/>
            <pc:sldMk cId="2061423888" sldId="327"/>
            <ac:picMk id="5" creationId="{16FF6B98-9BC7-9920-7AA7-D8EF7CB1832A}"/>
          </ac:picMkLst>
        </pc:picChg>
        <pc:picChg chg="add mod">
          <ac:chgData name="Guilbault, Marco" userId="b3fe3b7f-23a3-4b05-9bd8-db34b0d2ff12" providerId="ADAL" clId="{D19A52BB-9CA5-42BE-87C8-19A62D2F4AE5}" dt="2024-04-22T14:49:39.414" v="2474" actId="1076"/>
          <ac:picMkLst>
            <pc:docMk/>
            <pc:sldMk cId="2061423888" sldId="327"/>
            <ac:picMk id="40" creationId="{FCD16760-9ED9-B409-6FF9-63B4F21AE5B1}"/>
          </ac:picMkLst>
        </pc:picChg>
        <pc:picChg chg="add mod">
          <ac:chgData name="Guilbault, Marco" userId="b3fe3b7f-23a3-4b05-9bd8-db34b0d2ff12" providerId="ADAL" clId="{D19A52BB-9CA5-42BE-87C8-19A62D2F4AE5}" dt="2024-04-22T17:10:34.196" v="2567"/>
          <ac:picMkLst>
            <pc:docMk/>
            <pc:sldMk cId="2061423888" sldId="327"/>
            <ac:picMk id="83" creationId="{20FB32C6-F5CE-F661-1AFB-7FC8FF8B975C}"/>
          </ac:picMkLst>
        </pc:picChg>
        <pc:cxnChg chg="add mod">
          <ac:chgData name="Guilbault, Marco" userId="b3fe3b7f-23a3-4b05-9bd8-db34b0d2ff12" providerId="ADAL" clId="{D19A52BB-9CA5-42BE-87C8-19A62D2F4AE5}" dt="2024-04-22T14:49:39.414" v="2474" actId="1076"/>
          <ac:cxnSpMkLst>
            <pc:docMk/>
            <pc:sldMk cId="2061423888" sldId="327"/>
            <ac:cxnSpMk id="19" creationId="{36A1A141-8F0B-22A4-E76F-0868E12EE3A7}"/>
          </ac:cxnSpMkLst>
        </pc:cxnChg>
        <pc:cxnChg chg="add mod">
          <ac:chgData name="Guilbault, Marco" userId="b3fe3b7f-23a3-4b05-9bd8-db34b0d2ff12" providerId="ADAL" clId="{D19A52BB-9CA5-42BE-87C8-19A62D2F4AE5}" dt="2024-04-22T14:50:09.399" v="2480" actId="14100"/>
          <ac:cxnSpMkLst>
            <pc:docMk/>
            <pc:sldMk cId="2061423888" sldId="327"/>
            <ac:cxnSpMk id="20" creationId="{1ACE457A-80AE-17C1-BF94-3D47EE2AA2C0}"/>
          </ac:cxnSpMkLst>
        </pc:cxnChg>
        <pc:cxnChg chg="add mod">
          <ac:chgData name="Guilbault, Marco" userId="b3fe3b7f-23a3-4b05-9bd8-db34b0d2ff12" providerId="ADAL" clId="{D19A52BB-9CA5-42BE-87C8-19A62D2F4AE5}" dt="2024-04-22T14:49:39.414" v="2474" actId="1076"/>
          <ac:cxnSpMkLst>
            <pc:docMk/>
            <pc:sldMk cId="2061423888" sldId="327"/>
            <ac:cxnSpMk id="21" creationId="{F4CD738D-056A-9288-CDA3-ED5E9B04C15F}"/>
          </ac:cxnSpMkLst>
        </pc:cxnChg>
        <pc:cxnChg chg="add mod">
          <ac:chgData name="Guilbault, Marco" userId="b3fe3b7f-23a3-4b05-9bd8-db34b0d2ff12" providerId="ADAL" clId="{D19A52BB-9CA5-42BE-87C8-19A62D2F4AE5}" dt="2024-04-22T14:50:04.230" v="2479" actId="14100"/>
          <ac:cxnSpMkLst>
            <pc:docMk/>
            <pc:sldMk cId="2061423888" sldId="327"/>
            <ac:cxnSpMk id="22" creationId="{43E5F270-DC9A-5C38-BBA4-6F9F5398677D}"/>
          </ac:cxnSpMkLst>
        </pc:cxnChg>
        <pc:cxnChg chg="add mod">
          <ac:chgData name="Guilbault, Marco" userId="b3fe3b7f-23a3-4b05-9bd8-db34b0d2ff12" providerId="ADAL" clId="{D19A52BB-9CA5-42BE-87C8-19A62D2F4AE5}" dt="2024-04-22T14:50:04.230" v="2479" actId="14100"/>
          <ac:cxnSpMkLst>
            <pc:docMk/>
            <pc:sldMk cId="2061423888" sldId="327"/>
            <ac:cxnSpMk id="23" creationId="{39BC94D7-BC1D-FA1B-C7B5-087D9F1E4C08}"/>
          </ac:cxnSpMkLst>
        </pc:cxnChg>
        <pc:cxnChg chg="add mod">
          <ac:chgData name="Guilbault, Marco" userId="b3fe3b7f-23a3-4b05-9bd8-db34b0d2ff12" providerId="ADAL" clId="{D19A52BB-9CA5-42BE-87C8-19A62D2F4AE5}" dt="2024-04-22T14:49:39.414" v="2474" actId="1076"/>
          <ac:cxnSpMkLst>
            <pc:docMk/>
            <pc:sldMk cId="2061423888" sldId="327"/>
            <ac:cxnSpMk id="24" creationId="{2E5F5B10-1DFC-42FA-FB62-103C5CBF90A6}"/>
          </ac:cxnSpMkLst>
        </pc:cxnChg>
        <pc:cxnChg chg="add mod">
          <ac:chgData name="Guilbault, Marco" userId="b3fe3b7f-23a3-4b05-9bd8-db34b0d2ff12" providerId="ADAL" clId="{D19A52BB-9CA5-42BE-87C8-19A62D2F4AE5}" dt="2024-04-22T14:50:09.399" v="2480" actId="14100"/>
          <ac:cxnSpMkLst>
            <pc:docMk/>
            <pc:sldMk cId="2061423888" sldId="327"/>
            <ac:cxnSpMk id="25" creationId="{7E930432-46F4-88DD-8465-59E1D882EAE8}"/>
          </ac:cxnSpMkLst>
        </pc:cxnChg>
        <pc:cxnChg chg="add mod">
          <ac:chgData name="Guilbault, Marco" userId="b3fe3b7f-23a3-4b05-9bd8-db34b0d2ff12" providerId="ADAL" clId="{D19A52BB-9CA5-42BE-87C8-19A62D2F4AE5}" dt="2024-04-22T14:49:39.414" v="2474" actId="1076"/>
          <ac:cxnSpMkLst>
            <pc:docMk/>
            <pc:sldMk cId="2061423888" sldId="327"/>
            <ac:cxnSpMk id="26" creationId="{E253250F-8A35-E33F-E74C-D71AA52707E4}"/>
          </ac:cxnSpMkLst>
        </pc:cxnChg>
        <pc:cxnChg chg="add mod">
          <ac:chgData name="Guilbault, Marco" userId="b3fe3b7f-23a3-4b05-9bd8-db34b0d2ff12" providerId="ADAL" clId="{D19A52BB-9CA5-42BE-87C8-19A62D2F4AE5}" dt="2024-04-22T14:50:04.230" v="2479" actId="14100"/>
          <ac:cxnSpMkLst>
            <pc:docMk/>
            <pc:sldMk cId="2061423888" sldId="327"/>
            <ac:cxnSpMk id="27" creationId="{4A91505C-684F-D579-18A6-11290B7A9411}"/>
          </ac:cxnSpMkLst>
        </pc:cxnChg>
        <pc:cxnChg chg="add mod">
          <ac:chgData name="Guilbault, Marco" userId="b3fe3b7f-23a3-4b05-9bd8-db34b0d2ff12" providerId="ADAL" clId="{D19A52BB-9CA5-42BE-87C8-19A62D2F4AE5}" dt="2024-04-22T14:50:09.399" v="2480" actId="14100"/>
          <ac:cxnSpMkLst>
            <pc:docMk/>
            <pc:sldMk cId="2061423888" sldId="327"/>
            <ac:cxnSpMk id="28" creationId="{F7880F5B-8F12-FFAF-8D39-9E7F2C0BB6F8}"/>
          </ac:cxnSpMkLst>
        </pc:cxnChg>
        <pc:cxnChg chg="add mod">
          <ac:chgData name="Guilbault, Marco" userId="b3fe3b7f-23a3-4b05-9bd8-db34b0d2ff12" providerId="ADAL" clId="{D19A52BB-9CA5-42BE-87C8-19A62D2F4AE5}" dt="2024-04-22T14:49:39.414" v="2474" actId="1076"/>
          <ac:cxnSpMkLst>
            <pc:docMk/>
            <pc:sldMk cId="2061423888" sldId="327"/>
            <ac:cxnSpMk id="30" creationId="{653736E7-1C83-D2D5-37EC-9407D7D3D725}"/>
          </ac:cxnSpMkLst>
        </pc:cxnChg>
        <pc:cxnChg chg="add mod">
          <ac:chgData name="Guilbault, Marco" userId="b3fe3b7f-23a3-4b05-9bd8-db34b0d2ff12" providerId="ADAL" clId="{D19A52BB-9CA5-42BE-87C8-19A62D2F4AE5}" dt="2024-04-22T17:10:34.196" v="2567"/>
          <ac:cxnSpMkLst>
            <pc:docMk/>
            <pc:sldMk cId="2061423888" sldId="327"/>
            <ac:cxnSpMk id="57" creationId="{39DFAA17-B8F2-33DD-B803-2480F71EE920}"/>
          </ac:cxnSpMkLst>
        </pc:cxnChg>
        <pc:cxnChg chg="add mod">
          <ac:chgData name="Guilbault, Marco" userId="b3fe3b7f-23a3-4b05-9bd8-db34b0d2ff12" providerId="ADAL" clId="{D19A52BB-9CA5-42BE-87C8-19A62D2F4AE5}" dt="2024-04-22T17:10:34.196" v="2567"/>
          <ac:cxnSpMkLst>
            <pc:docMk/>
            <pc:sldMk cId="2061423888" sldId="327"/>
            <ac:cxnSpMk id="58" creationId="{36E09CFB-B8BE-B846-CA4B-571069EDA5AC}"/>
          </ac:cxnSpMkLst>
        </pc:cxnChg>
        <pc:cxnChg chg="add mod">
          <ac:chgData name="Guilbault, Marco" userId="b3fe3b7f-23a3-4b05-9bd8-db34b0d2ff12" providerId="ADAL" clId="{D19A52BB-9CA5-42BE-87C8-19A62D2F4AE5}" dt="2024-04-22T17:10:34.196" v="2567"/>
          <ac:cxnSpMkLst>
            <pc:docMk/>
            <pc:sldMk cId="2061423888" sldId="327"/>
            <ac:cxnSpMk id="59" creationId="{048CBF7C-1941-981F-EB75-726DF7896F06}"/>
          </ac:cxnSpMkLst>
        </pc:cxnChg>
        <pc:cxnChg chg="add mod">
          <ac:chgData name="Guilbault, Marco" userId="b3fe3b7f-23a3-4b05-9bd8-db34b0d2ff12" providerId="ADAL" clId="{D19A52BB-9CA5-42BE-87C8-19A62D2F4AE5}" dt="2024-04-22T17:10:34.196" v="2567"/>
          <ac:cxnSpMkLst>
            <pc:docMk/>
            <pc:sldMk cId="2061423888" sldId="327"/>
            <ac:cxnSpMk id="60" creationId="{DD7B7CAE-066E-3D3B-EF5E-E95F0E12FF15}"/>
          </ac:cxnSpMkLst>
        </pc:cxnChg>
        <pc:cxnChg chg="add mod">
          <ac:chgData name="Guilbault, Marco" userId="b3fe3b7f-23a3-4b05-9bd8-db34b0d2ff12" providerId="ADAL" clId="{D19A52BB-9CA5-42BE-87C8-19A62D2F4AE5}" dt="2024-04-22T17:10:34.196" v="2567"/>
          <ac:cxnSpMkLst>
            <pc:docMk/>
            <pc:sldMk cId="2061423888" sldId="327"/>
            <ac:cxnSpMk id="67" creationId="{5ADC7B30-E56A-1BB7-C2C0-F753B62EBE80}"/>
          </ac:cxnSpMkLst>
        </pc:cxnChg>
        <pc:cxnChg chg="add mod">
          <ac:chgData name="Guilbault, Marco" userId="b3fe3b7f-23a3-4b05-9bd8-db34b0d2ff12" providerId="ADAL" clId="{D19A52BB-9CA5-42BE-87C8-19A62D2F4AE5}" dt="2024-04-22T17:10:34.196" v="2567"/>
          <ac:cxnSpMkLst>
            <pc:docMk/>
            <pc:sldMk cId="2061423888" sldId="327"/>
            <ac:cxnSpMk id="79" creationId="{96903839-18FE-AD27-FC00-83F46E93C0E6}"/>
          </ac:cxnSpMkLst>
        </pc:cxnChg>
        <pc:cxnChg chg="add mod">
          <ac:chgData name="Guilbault, Marco" userId="b3fe3b7f-23a3-4b05-9bd8-db34b0d2ff12" providerId="ADAL" clId="{D19A52BB-9CA5-42BE-87C8-19A62D2F4AE5}" dt="2024-04-22T17:10:34.196" v="2567"/>
          <ac:cxnSpMkLst>
            <pc:docMk/>
            <pc:sldMk cId="2061423888" sldId="327"/>
            <ac:cxnSpMk id="84" creationId="{741210C9-F6A0-8F4F-EAB8-140BE2F57E99}"/>
          </ac:cxnSpMkLst>
        </pc:cxnChg>
        <pc:cxnChg chg="add mod">
          <ac:chgData name="Guilbault, Marco" userId="b3fe3b7f-23a3-4b05-9bd8-db34b0d2ff12" providerId="ADAL" clId="{D19A52BB-9CA5-42BE-87C8-19A62D2F4AE5}" dt="2024-04-22T17:10:34.196" v="2567"/>
          <ac:cxnSpMkLst>
            <pc:docMk/>
            <pc:sldMk cId="2061423888" sldId="327"/>
            <ac:cxnSpMk id="85" creationId="{4EE7A336-000D-A2F7-DE44-5FEAE26844D5}"/>
          </ac:cxnSpMkLst>
        </pc:cxnChg>
        <pc:cxnChg chg="add mod">
          <ac:chgData name="Guilbault, Marco" userId="b3fe3b7f-23a3-4b05-9bd8-db34b0d2ff12" providerId="ADAL" clId="{D19A52BB-9CA5-42BE-87C8-19A62D2F4AE5}" dt="2024-04-22T17:10:34.196" v="2567"/>
          <ac:cxnSpMkLst>
            <pc:docMk/>
            <pc:sldMk cId="2061423888" sldId="327"/>
            <ac:cxnSpMk id="86" creationId="{7ADAE469-4741-793A-53EC-0F4A30B13AF3}"/>
          </ac:cxnSpMkLst>
        </pc:cxnChg>
        <pc:cxnChg chg="add mod">
          <ac:chgData name="Guilbault, Marco" userId="b3fe3b7f-23a3-4b05-9bd8-db34b0d2ff12" providerId="ADAL" clId="{D19A52BB-9CA5-42BE-87C8-19A62D2F4AE5}" dt="2024-04-22T17:10:34.196" v="2567"/>
          <ac:cxnSpMkLst>
            <pc:docMk/>
            <pc:sldMk cId="2061423888" sldId="327"/>
            <ac:cxnSpMk id="87" creationId="{D43A65DD-B0E2-F650-F7F1-1281A0964660}"/>
          </ac:cxnSpMkLst>
        </pc:cxnChg>
        <pc:cxnChg chg="add mod">
          <ac:chgData name="Guilbault, Marco" userId="b3fe3b7f-23a3-4b05-9bd8-db34b0d2ff12" providerId="ADAL" clId="{D19A52BB-9CA5-42BE-87C8-19A62D2F4AE5}" dt="2024-04-22T17:10:34.196" v="2567"/>
          <ac:cxnSpMkLst>
            <pc:docMk/>
            <pc:sldMk cId="2061423888" sldId="327"/>
            <ac:cxnSpMk id="88" creationId="{9EDAB0EC-26F6-6FB7-9CDC-FA2BF888AC79}"/>
          </ac:cxnSpMkLst>
        </pc:cxnChg>
        <pc:cxnChg chg="add mod">
          <ac:chgData name="Guilbault, Marco" userId="b3fe3b7f-23a3-4b05-9bd8-db34b0d2ff12" providerId="ADAL" clId="{D19A52BB-9CA5-42BE-87C8-19A62D2F4AE5}" dt="2024-04-22T17:10:34.196" v="2567"/>
          <ac:cxnSpMkLst>
            <pc:docMk/>
            <pc:sldMk cId="2061423888" sldId="327"/>
            <ac:cxnSpMk id="89" creationId="{8D79495C-1323-B39E-2292-FC714814C1F3}"/>
          </ac:cxnSpMkLst>
        </pc:cxnChg>
        <pc:cxnChg chg="add mod">
          <ac:chgData name="Guilbault, Marco" userId="b3fe3b7f-23a3-4b05-9bd8-db34b0d2ff12" providerId="ADAL" clId="{D19A52BB-9CA5-42BE-87C8-19A62D2F4AE5}" dt="2024-04-22T17:10:34.196" v="2567"/>
          <ac:cxnSpMkLst>
            <pc:docMk/>
            <pc:sldMk cId="2061423888" sldId="327"/>
            <ac:cxnSpMk id="90" creationId="{433A84E9-1A3E-495A-9752-91BB64D25AB2}"/>
          </ac:cxnSpMkLst>
        </pc:cxnChg>
        <pc:cxnChg chg="add mod">
          <ac:chgData name="Guilbault, Marco" userId="b3fe3b7f-23a3-4b05-9bd8-db34b0d2ff12" providerId="ADAL" clId="{D19A52BB-9CA5-42BE-87C8-19A62D2F4AE5}" dt="2024-04-22T17:10:34.196" v="2567"/>
          <ac:cxnSpMkLst>
            <pc:docMk/>
            <pc:sldMk cId="2061423888" sldId="327"/>
            <ac:cxnSpMk id="91" creationId="{40C2DC76-B0E1-F3BE-48FA-D35F42BC1B2A}"/>
          </ac:cxnSpMkLst>
        </pc:cxnChg>
        <pc:extLst>
          <p:ext xmlns:p="http://schemas.openxmlformats.org/presentationml/2006/main" uri="{D6D511B9-2390-475A-947B-AFAB55BFBCF1}">
            <pc226:cmChg xmlns:pc226="http://schemas.microsoft.com/office/powerpoint/2022/06/main/command" chg="add del mod">
              <pc226:chgData name="Guilbault, Marco" userId="b3fe3b7f-23a3-4b05-9bd8-db34b0d2ff12" providerId="ADAL" clId="{D19A52BB-9CA5-42BE-87C8-19A62D2F4AE5}" dt="2024-04-22T15:41:10.666" v="2558"/>
              <pc2:cmMkLst xmlns:pc2="http://schemas.microsoft.com/office/powerpoint/2019/9/main/command">
                <pc:docMk/>
                <pc:sldMk cId="2061423888" sldId="327"/>
                <pc2:cmMk id="{B75AAFD6-4D8D-467C-9337-EEFE607AD594}"/>
              </pc2:cmMkLst>
            </pc226:cmChg>
          </p:ext>
        </pc:extLst>
      </pc:sldChg>
      <pc:sldChg chg="modSp mod delCm">
        <pc:chgData name="Guilbault, Marco" userId="b3fe3b7f-23a3-4b05-9bd8-db34b0d2ff12" providerId="ADAL" clId="{D19A52BB-9CA5-42BE-87C8-19A62D2F4AE5}" dt="2024-05-07T13:53:23.443" v="3594" actId="14100"/>
        <pc:sldMkLst>
          <pc:docMk/>
          <pc:sldMk cId="1335107099" sldId="328"/>
        </pc:sldMkLst>
        <pc:spChg chg="mod">
          <ac:chgData name="Guilbault, Marco" userId="b3fe3b7f-23a3-4b05-9bd8-db34b0d2ff12" providerId="ADAL" clId="{D19A52BB-9CA5-42BE-87C8-19A62D2F4AE5}" dt="2024-05-07T13:53:23.443" v="3594" actId="14100"/>
          <ac:spMkLst>
            <pc:docMk/>
            <pc:sldMk cId="1335107099" sldId="328"/>
            <ac:spMk id="6" creationId="{729D680D-0991-BA48-7F71-AAE96FB7D177}"/>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0T14:23:03.170" v="1190"/>
              <pc2:cmMkLst xmlns:pc2="http://schemas.microsoft.com/office/powerpoint/2019/9/main/command">
                <pc:docMk/>
                <pc:sldMk cId="1335107099" sldId="328"/>
                <pc2:cmMk id="{0DFF996F-A5C2-4470-91E0-6ED185D466C9}"/>
              </pc2:cmMkLst>
            </pc226:cmChg>
          </p:ext>
        </pc:extLst>
      </pc:sldChg>
      <pc:sldChg chg="del ord">
        <pc:chgData name="Guilbault, Marco" userId="b3fe3b7f-23a3-4b05-9bd8-db34b0d2ff12" providerId="ADAL" clId="{D19A52BB-9CA5-42BE-87C8-19A62D2F4AE5}" dt="2024-04-22T14:57:49.680" v="2557" actId="47"/>
        <pc:sldMkLst>
          <pc:docMk/>
          <pc:sldMk cId="3648334436" sldId="329"/>
        </pc:sldMkLst>
      </pc:sldChg>
      <pc:sldChg chg="modSp mod delCm">
        <pc:chgData name="Guilbault, Marco" userId="b3fe3b7f-23a3-4b05-9bd8-db34b0d2ff12" providerId="ADAL" clId="{D19A52BB-9CA5-42BE-87C8-19A62D2F4AE5}" dt="2024-04-19T17:44:03.612" v="1171" actId="207"/>
        <pc:sldMkLst>
          <pc:docMk/>
          <pc:sldMk cId="2890983901" sldId="330"/>
        </pc:sldMkLst>
        <pc:spChg chg="mod">
          <ac:chgData name="Guilbault, Marco" userId="b3fe3b7f-23a3-4b05-9bd8-db34b0d2ff12" providerId="ADAL" clId="{D19A52BB-9CA5-42BE-87C8-19A62D2F4AE5}" dt="2024-04-19T17:44:03.612" v="1171" actId="207"/>
          <ac:spMkLst>
            <pc:docMk/>
            <pc:sldMk cId="2890983901" sldId="330"/>
            <ac:spMk id="2" creationId="{245A30E8-424A-4AF8-9846-727A6FD676DE}"/>
          </ac:spMkLst>
        </pc:spChg>
        <pc:spChg chg="mod">
          <ac:chgData name="Guilbault, Marco" userId="b3fe3b7f-23a3-4b05-9bd8-db34b0d2ff12" providerId="ADAL" clId="{D19A52BB-9CA5-42BE-87C8-19A62D2F4AE5}" dt="2024-04-19T17:43:59.197" v="1170" actId="207"/>
          <ac:spMkLst>
            <pc:docMk/>
            <pc:sldMk cId="2890983901" sldId="330"/>
            <ac:spMk id="3" creationId="{7D0393E2-4015-47E1-8B81-CE505511D7B9}"/>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18T17:45:49.476" v="972"/>
              <pc2:cmMkLst xmlns:pc2="http://schemas.microsoft.com/office/powerpoint/2019/9/main/command">
                <pc:docMk/>
                <pc:sldMk cId="2890983901" sldId="330"/>
                <pc2:cmMk id="{5F6E9D28-4BF3-43E4-8B46-1C5C7AE09867}"/>
              </pc2:cmMkLst>
            </pc226:cmChg>
          </p:ext>
        </pc:extLst>
      </pc:sldChg>
      <pc:sldChg chg="modSp mod delCm modCm">
        <pc:chgData name="Guilbault, Marco" userId="b3fe3b7f-23a3-4b05-9bd8-db34b0d2ff12" providerId="ADAL" clId="{D19A52BB-9CA5-42BE-87C8-19A62D2F4AE5}" dt="2024-05-03T14:16:45.930" v="3247"/>
        <pc:sldMkLst>
          <pc:docMk/>
          <pc:sldMk cId="22007273" sldId="331"/>
        </pc:sldMkLst>
        <pc:spChg chg="mod">
          <ac:chgData name="Guilbault, Marco" userId="b3fe3b7f-23a3-4b05-9bd8-db34b0d2ff12" providerId="ADAL" clId="{D19A52BB-9CA5-42BE-87C8-19A62D2F4AE5}" dt="2024-05-03T14:16:38.876" v="3246" actId="20577"/>
          <ac:spMkLst>
            <pc:docMk/>
            <pc:sldMk cId="22007273" sldId="331"/>
            <ac:spMk id="3" creationId="{03BB3211-3A44-4350-842E-61425F8BAF98}"/>
          </ac:spMkLst>
        </pc:spChg>
        <pc:graphicFrameChg chg="mod">
          <ac:chgData name="Guilbault, Marco" userId="b3fe3b7f-23a3-4b05-9bd8-db34b0d2ff12" providerId="ADAL" clId="{D19A52BB-9CA5-42BE-87C8-19A62D2F4AE5}" dt="2024-04-22T13:38:40.653" v="2033" actId="1076"/>
          <ac:graphicFrameMkLst>
            <pc:docMk/>
            <pc:sldMk cId="22007273" sldId="331"/>
            <ac:graphicFrameMk id="6" creationId="{2B5C2E93-4730-4EE4-A4B2-5DCDF91EA38A}"/>
          </ac:graphicFrameMkLst>
        </pc:graphicFrameChg>
        <pc:extLst>
          <p:ext xmlns:p="http://schemas.openxmlformats.org/presentationml/2006/main" uri="{D6D511B9-2390-475A-947B-AFAB55BFBCF1}">
            <pc226:cmChg xmlns:pc226="http://schemas.microsoft.com/office/powerpoint/2022/06/main/command" chg="del mod">
              <pc226:chgData name="Guilbault, Marco" userId="b3fe3b7f-23a3-4b05-9bd8-db34b0d2ff12" providerId="ADAL" clId="{D19A52BB-9CA5-42BE-87C8-19A62D2F4AE5}" dt="2024-05-03T14:16:45.930" v="3247"/>
              <pc2:cmMkLst xmlns:pc2="http://schemas.microsoft.com/office/powerpoint/2019/9/main/command">
                <pc:docMk/>
                <pc:sldMk cId="22007273" sldId="331"/>
                <pc2:cmMk id="{65276E3D-C87D-48BD-A402-53BD6E356BB2}"/>
              </pc2:cmMkLst>
            </pc226:cmChg>
            <pc226:cmChg xmlns:pc226="http://schemas.microsoft.com/office/powerpoint/2022/06/main/command" chg="del mod">
              <pc226:chgData name="Guilbault, Marco" userId="b3fe3b7f-23a3-4b05-9bd8-db34b0d2ff12" providerId="ADAL" clId="{D19A52BB-9CA5-42BE-87C8-19A62D2F4AE5}" dt="2024-04-29T14:11:47.616" v="3131"/>
              <pc2:cmMkLst xmlns:pc2="http://schemas.microsoft.com/office/powerpoint/2019/9/main/command">
                <pc:docMk/>
                <pc:sldMk cId="22007273" sldId="331"/>
                <pc2:cmMk id="{87201CE0-BCE8-4E04-ABE2-7B710BA2121B}"/>
              </pc2:cmMkLst>
            </pc226:cmChg>
          </p:ext>
        </pc:extLst>
      </pc:sldChg>
      <pc:sldChg chg="delCm">
        <pc:chgData name="Guilbault, Marco" userId="b3fe3b7f-23a3-4b05-9bd8-db34b0d2ff12" providerId="ADAL" clId="{D19A52BB-9CA5-42BE-87C8-19A62D2F4AE5}" dt="2024-04-20T14:53:03.387" v="1202"/>
        <pc:sldMkLst>
          <pc:docMk/>
          <pc:sldMk cId="3398185596" sldId="332"/>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0T14:53:03.387" v="1202"/>
              <pc2:cmMkLst xmlns:pc2="http://schemas.microsoft.com/office/powerpoint/2019/9/main/command">
                <pc:docMk/>
                <pc:sldMk cId="3398185596" sldId="332"/>
                <pc2:cmMk id="{69DBC663-0380-4035-BCA1-3C3C2CA1978A}"/>
              </pc2:cmMkLst>
            </pc226:cmChg>
          </p:ext>
        </pc:extLst>
      </pc:sldChg>
      <pc:sldChg chg="modSp mod delCm">
        <pc:chgData name="Guilbault, Marco" userId="b3fe3b7f-23a3-4b05-9bd8-db34b0d2ff12" providerId="ADAL" clId="{D19A52BB-9CA5-42BE-87C8-19A62D2F4AE5}" dt="2024-05-07T13:35:45.735" v="3541" actId="313"/>
        <pc:sldMkLst>
          <pc:docMk/>
          <pc:sldMk cId="3253384791" sldId="333"/>
        </pc:sldMkLst>
        <pc:spChg chg="mod">
          <ac:chgData name="Guilbault, Marco" userId="b3fe3b7f-23a3-4b05-9bd8-db34b0d2ff12" providerId="ADAL" clId="{D19A52BB-9CA5-42BE-87C8-19A62D2F4AE5}" dt="2024-04-22T14:45:51.039" v="2459" actId="33524"/>
          <ac:spMkLst>
            <pc:docMk/>
            <pc:sldMk cId="3253384791" sldId="333"/>
            <ac:spMk id="3" creationId="{E8CFEDE4-A66E-AF98-48E5-11B4A04ADC89}"/>
          </ac:spMkLst>
        </pc:spChg>
        <pc:spChg chg="mod">
          <ac:chgData name="Guilbault, Marco" userId="b3fe3b7f-23a3-4b05-9bd8-db34b0d2ff12" providerId="ADAL" clId="{D19A52BB-9CA5-42BE-87C8-19A62D2F4AE5}" dt="2024-05-07T13:35:45.735" v="3541" actId="313"/>
          <ac:spMkLst>
            <pc:docMk/>
            <pc:sldMk cId="3253384791" sldId="333"/>
            <ac:spMk id="5" creationId="{EFCE1406-B79A-B345-4CC8-0984B465C122}"/>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4:47:35.969" v="2460"/>
              <pc2:cmMkLst xmlns:pc2="http://schemas.microsoft.com/office/powerpoint/2019/9/main/command">
                <pc:docMk/>
                <pc:sldMk cId="3253384791" sldId="333"/>
                <pc2:cmMk id="{CF76E62D-4A1B-45B8-A168-840C98CF6412}"/>
              </pc2:cmMkLst>
            </pc226:cmChg>
          </p:ext>
        </pc:extLst>
      </pc:sldChg>
      <pc:sldChg chg="addSp delSp mod">
        <pc:chgData name="Guilbault, Marco" userId="b3fe3b7f-23a3-4b05-9bd8-db34b0d2ff12" providerId="ADAL" clId="{D19A52BB-9CA5-42BE-87C8-19A62D2F4AE5}" dt="2024-05-07T13:58:27.771" v="3608" actId="478"/>
        <pc:sldMkLst>
          <pc:docMk/>
          <pc:sldMk cId="1609697202" sldId="334"/>
        </pc:sldMkLst>
        <pc:spChg chg="add del">
          <ac:chgData name="Guilbault, Marco" userId="b3fe3b7f-23a3-4b05-9bd8-db34b0d2ff12" providerId="ADAL" clId="{D19A52BB-9CA5-42BE-87C8-19A62D2F4AE5}" dt="2024-05-07T13:58:27.771" v="3608" actId="478"/>
          <ac:spMkLst>
            <pc:docMk/>
            <pc:sldMk cId="1609697202" sldId="334"/>
            <ac:spMk id="5" creationId="{40A768F4-D1C0-47C1-B9D4-B9E34F06CC83}"/>
          </ac:spMkLst>
        </pc:spChg>
      </pc:sldChg>
      <pc:sldChg chg="del">
        <pc:chgData name="Guilbault, Marco" userId="b3fe3b7f-23a3-4b05-9bd8-db34b0d2ff12" providerId="ADAL" clId="{D19A52BB-9CA5-42BE-87C8-19A62D2F4AE5}" dt="2024-04-19T17:37:36.152" v="1169" actId="47"/>
        <pc:sldMkLst>
          <pc:docMk/>
          <pc:sldMk cId="3243113893" sldId="334"/>
        </pc:sldMkLst>
      </pc:sldChg>
      <pc:sldChg chg="addSp delSp mod">
        <pc:chgData name="Guilbault, Marco" userId="b3fe3b7f-23a3-4b05-9bd8-db34b0d2ff12" providerId="ADAL" clId="{D19A52BB-9CA5-42BE-87C8-19A62D2F4AE5}" dt="2024-05-07T13:58:27.323" v="3607" actId="478"/>
        <pc:sldMkLst>
          <pc:docMk/>
          <pc:sldMk cId="2443580764" sldId="335"/>
        </pc:sldMkLst>
        <pc:spChg chg="add del">
          <ac:chgData name="Guilbault, Marco" userId="b3fe3b7f-23a3-4b05-9bd8-db34b0d2ff12" providerId="ADAL" clId="{D19A52BB-9CA5-42BE-87C8-19A62D2F4AE5}" dt="2024-05-07T13:58:27.323" v="3607" actId="478"/>
          <ac:spMkLst>
            <pc:docMk/>
            <pc:sldMk cId="2443580764" sldId="335"/>
            <ac:spMk id="5" creationId="{40A768F4-D1C0-47C1-B9D4-B9E34F06CC83}"/>
          </ac:spMkLst>
        </pc:spChg>
      </pc:sldChg>
      <pc:sldChg chg="modSp mod">
        <pc:chgData name="Guilbault, Marco" userId="b3fe3b7f-23a3-4b05-9bd8-db34b0d2ff12" providerId="ADAL" clId="{D19A52BB-9CA5-42BE-87C8-19A62D2F4AE5}" dt="2024-04-20T13:43:51.228" v="1175" actId="20577"/>
        <pc:sldMkLst>
          <pc:docMk/>
          <pc:sldMk cId="3157812956" sldId="336"/>
        </pc:sldMkLst>
        <pc:spChg chg="mod">
          <ac:chgData name="Guilbault, Marco" userId="b3fe3b7f-23a3-4b05-9bd8-db34b0d2ff12" providerId="ADAL" clId="{D19A52BB-9CA5-42BE-87C8-19A62D2F4AE5}" dt="2024-04-20T13:43:51.228" v="1175" actId="20577"/>
          <ac:spMkLst>
            <pc:docMk/>
            <pc:sldMk cId="3157812956" sldId="336"/>
            <ac:spMk id="3" creationId="{8CE1044C-5953-4D91-8199-965D4AB04526}"/>
          </ac:spMkLst>
        </pc:spChg>
      </pc:sldChg>
      <pc:sldChg chg="delCm">
        <pc:chgData name="Guilbault, Marco" userId="b3fe3b7f-23a3-4b05-9bd8-db34b0d2ff12" providerId="ADAL" clId="{D19A52BB-9CA5-42BE-87C8-19A62D2F4AE5}" dt="2024-04-22T14:41:26.316" v="2413"/>
        <pc:sldMkLst>
          <pc:docMk/>
          <pc:sldMk cId="2475350610" sldId="338"/>
        </pc:sldMkLst>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4:41:26.316" v="2413"/>
              <pc2:cmMkLst xmlns:pc2="http://schemas.microsoft.com/office/powerpoint/2019/9/main/command">
                <pc:docMk/>
                <pc:sldMk cId="2475350610" sldId="338"/>
                <pc2:cmMk id="{2C60F5AB-352E-4594-8C0C-17F62A273BF2}"/>
              </pc2:cmMkLst>
            </pc226:cmChg>
          </p:ext>
        </pc:extLst>
      </pc:sldChg>
      <pc:sldChg chg="addSp modSp mod delCm">
        <pc:chgData name="Guilbault, Marco" userId="b3fe3b7f-23a3-4b05-9bd8-db34b0d2ff12" providerId="ADAL" clId="{D19A52BB-9CA5-42BE-87C8-19A62D2F4AE5}" dt="2024-05-07T13:39:02.931" v="3572" actId="114"/>
        <pc:sldMkLst>
          <pc:docMk/>
          <pc:sldMk cId="3464242187" sldId="339"/>
        </pc:sldMkLst>
        <pc:spChg chg="mod">
          <ac:chgData name="Guilbault, Marco" userId="b3fe3b7f-23a3-4b05-9bd8-db34b0d2ff12" providerId="ADAL" clId="{D19A52BB-9CA5-42BE-87C8-19A62D2F4AE5}" dt="2024-05-07T13:38:55.042" v="3571" actId="114"/>
          <ac:spMkLst>
            <pc:docMk/>
            <pc:sldMk cId="3464242187" sldId="339"/>
            <ac:spMk id="3" creationId="{BA27A90C-789A-E1AD-9A9E-1DDB067F41A8}"/>
          </ac:spMkLst>
        </pc:spChg>
        <pc:spChg chg="add mod">
          <ac:chgData name="Guilbault, Marco" userId="b3fe3b7f-23a3-4b05-9bd8-db34b0d2ff12" providerId="ADAL" clId="{D19A52BB-9CA5-42BE-87C8-19A62D2F4AE5}" dt="2024-05-07T13:39:02.931" v="3572" actId="114"/>
          <ac:spMkLst>
            <pc:docMk/>
            <pc:sldMk cId="3464242187" sldId="339"/>
            <ac:spMk id="40" creationId="{ECE40F1C-BCD9-467A-8B0E-B6755411FF2B}"/>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0T15:02:15.467" v="1203"/>
              <pc2:cmMkLst xmlns:pc2="http://schemas.microsoft.com/office/powerpoint/2019/9/main/command">
                <pc:docMk/>
                <pc:sldMk cId="3464242187" sldId="339"/>
                <pc2:cmMk id="{B8C053D1-470F-47E7-9D7D-156A48A344C8}"/>
              </pc2:cmMkLst>
            </pc226:cmChg>
          </p:ext>
        </pc:extLst>
      </pc:sldChg>
      <pc:sldChg chg="delSp del mod">
        <pc:chgData name="Guilbault, Marco" userId="b3fe3b7f-23a3-4b05-9bd8-db34b0d2ff12" providerId="ADAL" clId="{D19A52BB-9CA5-42BE-87C8-19A62D2F4AE5}" dt="2024-04-22T14:28:44.711" v="2407" actId="47"/>
        <pc:sldMkLst>
          <pc:docMk/>
          <pc:sldMk cId="3386703091" sldId="340"/>
        </pc:sldMkLst>
        <pc:spChg chg="del">
          <ac:chgData name="Guilbault, Marco" userId="b3fe3b7f-23a3-4b05-9bd8-db34b0d2ff12" providerId="ADAL" clId="{D19A52BB-9CA5-42BE-87C8-19A62D2F4AE5}" dt="2024-04-22T14:28:38.062" v="2404" actId="21"/>
          <ac:spMkLst>
            <pc:docMk/>
            <pc:sldMk cId="3386703091" sldId="340"/>
            <ac:spMk id="40" creationId="{ECE40F1C-BCD9-467A-8B0E-B6755411FF2B}"/>
          </ac:spMkLst>
        </pc:spChg>
      </pc:sldChg>
      <pc:sldChg chg="modSp mod delCm">
        <pc:chgData name="Guilbault, Marco" userId="b3fe3b7f-23a3-4b05-9bd8-db34b0d2ff12" providerId="ADAL" clId="{D19A52BB-9CA5-42BE-87C8-19A62D2F4AE5}" dt="2024-05-07T13:37:43.440" v="3556" actId="5793"/>
        <pc:sldMkLst>
          <pc:docMk/>
          <pc:sldMk cId="3250733528" sldId="342"/>
        </pc:sldMkLst>
        <pc:spChg chg="mod">
          <ac:chgData name="Guilbault, Marco" userId="b3fe3b7f-23a3-4b05-9bd8-db34b0d2ff12" providerId="ADAL" clId="{D19A52BB-9CA5-42BE-87C8-19A62D2F4AE5}" dt="2024-05-07T13:37:43.440" v="3556" actId="5793"/>
          <ac:spMkLst>
            <pc:docMk/>
            <pc:sldMk cId="3250733528" sldId="342"/>
            <ac:spMk id="6" creationId="{AEFFC25D-4D97-47B6-B576-7FFA8A1103B6}"/>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5-07T13:36:54.206" v="3549"/>
              <pc2:cmMkLst xmlns:pc2="http://schemas.microsoft.com/office/powerpoint/2019/9/main/command">
                <pc:docMk/>
                <pc:sldMk cId="3250733528" sldId="342"/>
                <pc2:cmMk id="{59BE025B-103E-440A-8B2A-85E47C6C4504}"/>
              </pc2:cmMkLst>
            </pc226:cmChg>
          </p:ext>
        </pc:extLst>
      </pc:sldChg>
      <pc:sldChg chg="modSp mod">
        <pc:chgData name="Guilbault, Marco" userId="b3fe3b7f-23a3-4b05-9bd8-db34b0d2ff12" providerId="ADAL" clId="{D19A52BB-9CA5-42BE-87C8-19A62D2F4AE5}" dt="2024-05-07T13:38:34.542" v="3561" actId="1076"/>
        <pc:sldMkLst>
          <pc:docMk/>
          <pc:sldMk cId="1073601616" sldId="343"/>
        </pc:sldMkLst>
        <pc:spChg chg="mod">
          <ac:chgData name="Guilbault, Marco" userId="b3fe3b7f-23a3-4b05-9bd8-db34b0d2ff12" providerId="ADAL" clId="{D19A52BB-9CA5-42BE-87C8-19A62D2F4AE5}" dt="2024-05-07T13:38:34.542" v="3561" actId="1076"/>
          <ac:spMkLst>
            <pc:docMk/>
            <pc:sldMk cId="1073601616" sldId="343"/>
            <ac:spMk id="3" creationId="{993EB3F3-9A1B-478B-B48E-EF5E920BFDC9}"/>
          </ac:spMkLst>
        </pc:spChg>
      </pc:sldChg>
      <pc:sldChg chg="modSp mod ord delCm">
        <pc:chgData name="Guilbault, Marco" userId="b3fe3b7f-23a3-4b05-9bd8-db34b0d2ff12" providerId="ADAL" clId="{D19A52BB-9CA5-42BE-87C8-19A62D2F4AE5}" dt="2024-05-07T13:36:40.483" v="3547" actId="14100"/>
        <pc:sldMkLst>
          <pc:docMk/>
          <pc:sldMk cId="234041546" sldId="345"/>
        </pc:sldMkLst>
        <pc:spChg chg="mod">
          <ac:chgData name="Guilbault, Marco" userId="b3fe3b7f-23a3-4b05-9bd8-db34b0d2ff12" providerId="ADAL" clId="{D19A52BB-9CA5-42BE-87C8-19A62D2F4AE5}" dt="2024-05-07T13:36:40.483" v="3547" actId="14100"/>
          <ac:spMkLst>
            <pc:docMk/>
            <pc:sldMk cId="234041546" sldId="345"/>
            <ac:spMk id="5" creationId="{4616BE7C-25B7-68C7-583C-DFC9DB8F066C}"/>
          </ac:spMkLst>
        </pc:spChg>
        <pc:extLst>
          <p:ext xmlns:p="http://schemas.openxmlformats.org/presentationml/2006/main" uri="{D6D511B9-2390-475A-947B-AFAB55BFBCF1}">
            <pc226:cmChg xmlns:pc226="http://schemas.microsoft.com/office/powerpoint/2022/06/main/command" chg="del">
              <pc226:chgData name="Guilbault, Marco" userId="b3fe3b7f-23a3-4b05-9bd8-db34b0d2ff12" providerId="ADAL" clId="{D19A52BB-9CA5-42BE-87C8-19A62D2F4AE5}" dt="2024-04-22T14:41:22.745" v="2412"/>
              <pc2:cmMkLst xmlns:pc2="http://schemas.microsoft.com/office/powerpoint/2019/9/main/command">
                <pc:docMk/>
                <pc:sldMk cId="234041546" sldId="345"/>
                <pc2:cmMk id="{282688FF-1EC7-4E08-ABF4-60DC607AA811}"/>
              </pc2:cmMkLst>
            </pc226:cmChg>
          </p:ext>
        </pc:extLst>
      </pc:sldChg>
      <pc:sldChg chg="delSp modSp add mod ord">
        <pc:chgData name="Guilbault, Marco" userId="b3fe3b7f-23a3-4b05-9bd8-db34b0d2ff12" providerId="ADAL" clId="{D19A52BB-9CA5-42BE-87C8-19A62D2F4AE5}" dt="2024-05-07T13:42:58.152" v="3579" actId="20577"/>
        <pc:sldMkLst>
          <pc:docMk/>
          <pc:sldMk cId="2961764703" sldId="346"/>
        </pc:sldMkLst>
        <pc:spChg chg="del">
          <ac:chgData name="Guilbault, Marco" userId="b3fe3b7f-23a3-4b05-9bd8-db34b0d2ff12" providerId="ADAL" clId="{D19A52BB-9CA5-42BE-87C8-19A62D2F4AE5}" dt="2024-04-22T13:56:33.025" v="2100" actId="478"/>
          <ac:spMkLst>
            <pc:docMk/>
            <pc:sldMk cId="2961764703" sldId="346"/>
            <ac:spMk id="3" creationId="{6BF66DB8-37A7-4324-5F15-39792712571E}"/>
          </ac:spMkLst>
        </pc:spChg>
        <pc:spChg chg="mod">
          <ac:chgData name="Guilbault, Marco" userId="b3fe3b7f-23a3-4b05-9bd8-db34b0d2ff12" providerId="ADAL" clId="{D19A52BB-9CA5-42BE-87C8-19A62D2F4AE5}" dt="2024-05-07T13:42:58.152" v="3579" actId="20577"/>
          <ac:spMkLst>
            <pc:docMk/>
            <pc:sldMk cId="2961764703" sldId="346"/>
            <ac:spMk id="5" creationId="{D14CB3A8-0B8C-8B0A-4E3B-E4FBCCA34CCE}"/>
          </ac:spMkLst>
        </pc:spChg>
        <pc:spChg chg="del mod">
          <ac:chgData name="Guilbault, Marco" userId="b3fe3b7f-23a3-4b05-9bd8-db34b0d2ff12" providerId="ADAL" clId="{D19A52BB-9CA5-42BE-87C8-19A62D2F4AE5}" dt="2024-04-22T18:18:31.635" v="2596" actId="478"/>
          <ac:spMkLst>
            <pc:docMk/>
            <pc:sldMk cId="2961764703" sldId="346"/>
            <ac:spMk id="6" creationId="{AC6A307B-E40B-4FE9-B340-A924D96797F7}"/>
          </ac:spMkLst>
        </pc:spChg>
      </pc:sldChg>
      <pc:sldChg chg="addSp delSp modSp add del mod addCm">
        <pc:chgData name="Guilbault, Marco" userId="b3fe3b7f-23a3-4b05-9bd8-db34b0d2ff12" providerId="ADAL" clId="{D19A52BB-9CA5-42BE-87C8-19A62D2F4AE5}" dt="2024-04-22T17:11:11.057" v="2570" actId="47"/>
        <pc:sldMkLst>
          <pc:docMk/>
          <pc:sldMk cId="92624931" sldId="347"/>
        </pc:sldMkLst>
        <pc:spChg chg="mod">
          <ac:chgData name="Guilbault, Marco" userId="b3fe3b7f-23a3-4b05-9bd8-db34b0d2ff12" providerId="ADAL" clId="{D19A52BB-9CA5-42BE-87C8-19A62D2F4AE5}" dt="2024-04-22T14:52:56.819" v="2551" actId="20577"/>
          <ac:spMkLst>
            <pc:docMk/>
            <pc:sldMk cId="92624931" sldId="347"/>
            <ac:spMk id="2" creationId="{F43AE0BA-3E14-4F48-A006-A3861EF37BA9}"/>
          </ac:spMkLst>
        </pc:spChg>
        <pc:spChg chg="add del mod">
          <ac:chgData name="Guilbault, Marco" userId="b3fe3b7f-23a3-4b05-9bd8-db34b0d2ff12" providerId="ADAL" clId="{D19A52BB-9CA5-42BE-87C8-19A62D2F4AE5}" dt="2024-04-22T17:10:57.029" v="2569" actId="478"/>
          <ac:spMkLst>
            <pc:docMk/>
            <pc:sldMk cId="92624931" sldId="347"/>
            <ac:spMk id="3" creationId="{49992C05-63B0-E662-E580-30EDCFB0A783}"/>
          </ac:spMkLst>
        </pc:spChg>
        <pc:spChg chg="del">
          <ac:chgData name="Guilbault, Marco" userId="b3fe3b7f-23a3-4b05-9bd8-db34b0d2ff12" providerId="ADAL" clId="{D19A52BB-9CA5-42BE-87C8-19A62D2F4AE5}" dt="2024-04-22T17:10:57.029" v="2569" actId="478"/>
          <ac:spMkLst>
            <pc:docMk/>
            <pc:sldMk cId="92624931" sldId="347"/>
            <ac:spMk id="4" creationId="{5D26955D-63E0-4B30-9874-CC80450C6522}"/>
          </ac:spMkLst>
        </pc:spChg>
        <pc:spChg chg="add del mod">
          <ac:chgData name="Guilbault, Marco" userId="b3fe3b7f-23a3-4b05-9bd8-db34b0d2ff12" providerId="ADAL" clId="{D19A52BB-9CA5-42BE-87C8-19A62D2F4AE5}" dt="2024-04-22T17:10:57.029" v="2569" actId="478"/>
          <ac:spMkLst>
            <pc:docMk/>
            <pc:sldMk cId="92624931" sldId="347"/>
            <ac:spMk id="5" creationId="{B6FDF6A1-4379-C883-8039-024BCEF06730}"/>
          </ac:spMkLst>
        </pc:spChg>
        <pc:spChg chg="del">
          <ac:chgData name="Guilbault, Marco" userId="b3fe3b7f-23a3-4b05-9bd8-db34b0d2ff12" providerId="ADAL" clId="{D19A52BB-9CA5-42BE-87C8-19A62D2F4AE5}" dt="2024-04-22T14:54:32.491" v="2553" actId="478"/>
          <ac:spMkLst>
            <pc:docMk/>
            <pc:sldMk cId="92624931" sldId="347"/>
            <ac:spMk id="6" creationId="{C6AE015B-BDAD-ACDD-E35C-7794E0600708}"/>
          </ac:spMkLst>
        </pc:spChg>
        <pc:spChg chg="del">
          <ac:chgData name="Guilbault, Marco" userId="b3fe3b7f-23a3-4b05-9bd8-db34b0d2ff12" providerId="ADAL" clId="{D19A52BB-9CA5-42BE-87C8-19A62D2F4AE5}" dt="2024-04-22T14:54:31.184" v="2552" actId="478"/>
          <ac:spMkLst>
            <pc:docMk/>
            <pc:sldMk cId="92624931" sldId="347"/>
            <ac:spMk id="7" creationId="{EBF3F5F6-9942-D243-E189-6FFB195A2803}"/>
          </ac:spMkLst>
        </pc:spChg>
        <pc:spChg chg="del">
          <ac:chgData name="Guilbault, Marco" userId="b3fe3b7f-23a3-4b05-9bd8-db34b0d2ff12" providerId="ADAL" clId="{D19A52BB-9CA5-42BE-87C8-19A62D2F4AE5}" dt="2024-04-22T14:54:31.184" v="2552" actId="478"/>
          <ac:spMkLst>
            <pc:docMk/>
            <pc:sldMk cId="92624931" sldId="347"/>
            <ac:spMk id="8" creationId="{E3BDD42A-3DC0-E2D8-BA4C-F6AD6C1330F6}"/>
          </ac:spMkLst>
        </pc:spChg>
        <pc:spChg chg="del">
          <ac:chgData name="Guilbault, Marco" userId="b3fe3b7f-23a3-4b05-9bd8-db34b0d2ff12" providerId="ADAL" clId="{D19A52BB-9CA5-42BE-87C8-19A62D2F4AE5}" dt="2024-04-22T14:54:31.184" v="2552" actId="478"/>
          <ac:spMkLst>
            <pc:docMk/>
            <pc:sldMk cId="92624931" sldId="347"/>
            <ac:spMk id="9" creationId="{9AE8B292-FE05-0A30-F0BB-115D2773E6C6}"/>
          </ac:spMkLst>
        </pc:spChg>
        <pc:spChg chg="del">
          <ac:chgData name="Guilbault, Marco" userId="b3fe3b7f-23a3-4b05-9bd8-db34b0d2ff12" providerId="ADAL" clId="{D19A52BB-9CA5-42BE-87C8-19A62D2F4AE5}" dt="2024-04-22T14:54:31.184" v="2552" actId="478"/>
          <ac:spMkLst>
            <pc:docMk/>
            <pc:sldMk cId="92624931" sldId="347"/>
            <ac:spMk id="10" creationId="{B41EF5A7-2221-73D3-FAB3-80D12A2CC6C3}"/>
          </ac:spMkLst>
        </pc:spChg>
        <pc:spChg chg="del">
          <ac:chgData name="Guilbault, Marco" userId="b3fe3b7f-23a3-4b05-9bd8-db34b0d2ff12" providerId="ADAL" clId="{D19A52BB-9CA5-42BE-87C8-19A62D2F4AE5}" dt="2024-04-22T14:54:31.184" v="2552" actId="478"/>
          <ac:spMkLst>
            <pc:docMk/>
            <pc:sldMk cId="92624931" sldId="347"/>
            <ac:spMk id="12" creationId="{2832987F-4573-CE1B-2B31-E1E794091F9B}"/>
          </ac:spMkLst>
        </pc:spChg>
        <pc:spChg chg="del">
          <ac:chgData name="Guilbault, Marco" userId="b3fe3b7f-23a3-4b05-9bd8-db34b0d2ff12" providerId="ADAL" clId="{D19A52BB-9CA5-42BE-87C8-19A62D2F4AE5}" dt="2024-04-22T14:54:31.184" v="2552" actId="478"/>
          <ac:spMkLst>
            <pc:docMk/>
            <pc:sldMk cId="92624931" sldId="347"/>
            <ac:spMk id="14" creationId="{C5ECC095-CE22-2189-FCA7-86C26A88798A}"/>
          </ac:spMkLst>
        </pc:spChg>
        <pc:spChg chg="del">
          <ac:chgData name="Guilbault, Marco" userId="b3fe3b7f-23a3-4b05-9bd8-db34b0d2ff12" providerId="ADAL" clId="{D19A52BB-9CA5-42BE-87C8-19A62D2F4AE5}" dt="2024-04-22T14:54:31.184" v="2552" actId="478"/>
          <ac:spMkLst>
            <pc:docMk/>
            <pc:sldMk cId="92624931" sldId="347"/>
            <ac:spMk id="16" creationId="{0B3209C7-F025-EC59-4977-C91FA1CD06E9}"/>
          </ac:spMkLst>
        </pc:spChg>
        <pc:spChg chg="del">
          <ac:chgData name="Guilbault, Marco" userId="b3fe3b7f-23a3-4b05-9bd8-db34b0d2ff12" providerId="ADAL" clId="{D19A52BB-9CA5-42BE-87C8-19A62D2F4AE5}" dt="2024-04-22T14:54:31.184" v="2552" actId="478"/>
          <ac:spMkLst>
            <pc:docMk/>
            <pc:sldMk cId="92624931" sldId="347"/>
            <ac:spMk id="18" creationId="{B1D75AB8-4617-4455-83A7-6CDC82FCDE5E}"/>
          </ac:spMkLst>
        </pc:spChg>
        <pc:spChg chg="del">
          <ac:chgData name="Guilbault, Marco" userId="b3fe3b7f-23a3-4b05-9bd8-db34b0d2ff12" providerId="ADAL" clId="{D19A52BB-9CA5-42BE-87C8-19A62D2F4AE5}" dt="2024-04-22T14:54:31.184" v="2552" actId="478"/>
          <ac:spMkLst>
            <pc:docMk/>
            <pc:sldMk cId="92624931" sldId="347"/>
            <ac:spMk id="29" creationId="{D1A2BE94-5ABF-656D-4837-5B61D16CB955}"/>
          </ac:spMkLst>
        </pc:spChg>
        <pc:spChg chg="del">
          <ac:chgData name="Guilbault, Marco" userId="b3fe3b7f-23a3-4b05-9bd8-db34b0d2ff12" providerId="ADAL" clId="{D19A52BB-9CA5-42BE-87C8-19A62D2F4AE5}" dt="2024-04-22T14:54:31.184" v="2552" actId="478"/>
          <ac:spMkLst>
            <pc:docMk/>
            <pc:sldMk cId="92624931" sldId="347"/>
            <ac:spMk id="31" creationId="{3F812086-D278-F456-0300-5553A55D82EB}"/>
          </ac:spMkLst>
        </pc:spChg>
        <pc:spChg chg="del">
          <ac:chgData name="Guilbault, Marco" userId="b3fe3b7f-23a3-4b05-9bd8-db34b0d2ff12" providerId="ADAL" clId="{D19A52BB-9CA5-42BE-87C8-19A62D2F4AE5}" dt="2024-04-22T14:54:31.184" v="2552" actId="478"/>
          <ac:spMkLst>
            <pc:docMk/>
            <pc:sldMk cId="92624931" sldId="347"/>
            <ac:spMk id="32" creationId="{4FFCDD67-A026-74D0-0172-671D1DD5B296}"/>
          </ac:spMkLst>
        </pc:spChg>
        <pc:spChg chg="del">
          <ac:chgData name="Guilbault, Marco" userId="b3fe3b7f-23a3-4b05-9bd8-db34b0d2ff12" providerId="ADAL" clId="{D19A52BB-9CA5-42BE-87C8-19A62D2F4AE5}" dt="2024-04-22T14:54:31.184" v="2552" actId="478"/>
          <ac:spMkLst>
            <pc:docMk/>
            <pc:sldMk cId="92624931" sldId="347"/>
            <ac:spMk id="33" creationId="{9C55EB45-581D-8C47-7D06-786F6DE7EDEE}"/>
          </ac:spMkLst>
        </pc:spChg>
        <pc:spChg chg="del">
          <ac:chgData name="Guilbault, Marco" userId="b3fe3b7f-23a3-4b05-9bd8-db34b0d2ff12" providerId="ADAL" clId="{D19A52BB-9CA5-42BE-87C8-19A62D2F4AE5}" dt="2024-04-22T14:54:31.184" v="2552" actId="478"/>
          <ac:spMkLst>
            <pc:docMk/>
            <pc:sldMk cId="92624931" sldId="347"/>
            <ac:spMk id="34" creationId="{28A13D11-33C4-CA19-FCB5-B20AD5200441}"/>
          </ac:spMkLst>
        </pc:spChg>
        <pc:spChg chg="del">
          <ac:chgData name="Guilbault, Marco" userId="b3fe3b7f-23a3-4b05-9bd8-db34b0d2ff12" providerId="ADAL" clId="{D19A52BB-9CA5-42BE-87C8-19A62D2F4AE5}" dt="2024-04-22T14:54:31.184" v="2552" actId="478"/>
          <ac:spMkLst>
            <pc:docMk/>
            <pc:sldMk cId="92624931" sldId="347"/>
            <ac:spMk id="35" creationId="{16A6AB87-2C44-DF48-04AE-77F8DDEE76E7}"/>
          </ac:spMkLst>
        </pc:spChg>
        <pc:spChg chg="del">
          <ac:chgData name="Guilbault, Marco" userId="b3fe3b7f-23a3-4b05-9bd8-db34b0d2ff12" providerId="ADAL" clId="{D19A52BB-9CA5-42BE-87C8-19A62D2F4AE5}" dt="2024-04-22T14:54:31.184" v="2552" actId="478"/>
          <ac:spMkLst>
            <pc:docMk/>
            <pc:sldMk cId="92624931" sldId="347"/>
            <ac:spMk id="36" creationId="{450DD202-881B-0308-FCD6-8FF17A1B13E1}"/>
          </ac:spMkLst>
        </pc:spChg>
        <pc:spChg chg="del">
          <ac:chgData name="Guilbault, Marco" userId="b3fe3b7f-23a3-4b05-9bd8-db34b0d2ff12" providerId="ADAL" clId="{D19A52BB-9CA5-42BE-87C8-19A62D2F4AE5}" dt="2024-04-22T14:54:31.184" v="2552" actId="478"/>
          <ac:spMkLst>
            <pc:docMk/>
            <pc:sldMk cId="92624931" sldId="347"/>
            <ac:spMk id="37" creationId="{6F1B4EC4-28AC-AFB2-0B73-E41E58052F1C}"/>
          </ac:spMkLst>
        </pc:spChg>
        <pc:spChg chg="del">
          <ac:chgData name="Guilbault, Marco" userId="b3fe3b7f-23a3-4b05-9bd8-db34b0d2ff12" providerId="ADAL" clId="{D19A52BB-9CA5-42BE-87C8-19A62D2F4AE5}" dt="2024-04-22T14:54:31.184" v="2552" actId="478"/>
          <ac:spMkLst>
            <pc:docMk/>
            <pc:sldMk cId="92624931" sldId="347"/>
            <ac:spMk id="38" creationId="{6566F80F-575C-1D0B-F9BD-E6A210CD0A75}"/>
          </ac:spMkLst>
        </pc:spChg>
        <pc:spChg chg="del">
          <ac:chgData name="Guilbault, Marco" userId="b3fe3b7f-23a3-4b05-9bd8-db34b0d2ff12" providerId="ADAL" clId="{D19A52BB-9CA5-42BE-87C8-19A62D2F4AE5}" dt="2024-04-22T14:54:31.184" v="2552" actId="478"/>
          <ac:spMkLst>
            <pc:docMk/>
            <pc:sldMk cId="92624931" sldId="347"/>
            <ac:spMk id="39" creationId="{AAC4D41B-5211-BFE0-A071-598DC8F33F6B}"/>
          </ac:spMkLst>
        </pc:spChg>
        <pc:spChg chg="del">
          <ac:chgData name="Guilbault, Marco" userId="b3fe3b7f-23a3-4b05-9bd8-db34b0d2ff12" providerId="ADAL" clId="{D19A52BB-9CA5-42BE-87C8-19A62D2F4AE5}" dt="2024-04-22T14:54:34.846" v="2554" actId="478"/>
          <ac:spMkLst>
            <pc:docMk/>
            <pc:sldMk cId="92624931" sldId="347"/>
            <ac:spMk id="41" creationId="{B9E571B3-A19B-8ECA-BF95-FBB0F6BE8140}"/>
          </ac:spMkLst>
        </pc:spChg>
        <pc:spChg chg="add del mod">
          <ac:chgData name="Guilbault, Marco" userId="b3fe3b7f-23a3-4b05-9bd8-db34b0d2ff12" providerId="ADAL" clId="{D19A52BB-9CA5-42BE-87C8-19A62D2F4AE5}" dt="2024-04-22T17:10:57.029" v="2569" actId="478"/>
          <ac:spMkLst>
            <pc:docMk/>
            <pc:sldMk cId="92624931" sldId="347"/>
            <ac:spMk id="42" creationId="{4C7B4209-5867-A93B-630F-FFC7C1F82F0D}"/>
          </ac:spMkLst>
        </pc:spChg>
        <pc:spChg chg="add del mod">
          <ac:chgData name="Guilbault, Marco" userId="b3fe3b7f-23a3-4b05-9bd8-db34b0d2ff12" providerId="ADAL" clId="{D19A52BB-9CA5-42BE-87C8-19A62D2F4AE5}" dt="2024-04-22T17:10:57.029" v="2569" actId="478"/>
          <ac:spMkLst>
            <pc:docMk/>
            <pc:sldMk cId="92624931" sldId="347"/>
            <ac:spMk id="43" creationId="{E7DEA6E0-91A9-A9A7-56DB-88DA7E2A54BA}"/>
          </ac:spMkLst>
        </pc:spChg>
        <pc:spChg chg="add del mod">
          <ac:chgData name="Guilbault, Marco" userId="b3fe3b7f-23a3-4b05-9bd8-db34b0d2ff12" providerId="ADAL" clId="{D19A52BB-9CA5-42BE-87C8-19A62D2F4AE5}" dt="2024-04-22T17:10:57.029" v="2569" actId="478"/>
          <ac:spMkLst>
            <pc:docMk/>
            <pc:sldMk cId="92624931" sldId="347"/>
            <ac:spMk id="44" creationId="{A49100D2-F7A0-1B2B-DF16-5395E45CAD23}"/>
          </ac:spMkLst>
        </pc:spChg>
        <pc:spChg chg="add del mod">
          <ac:chgData name="Guilbault, Marco" userId="b3fe3b7f-23a3-4b05-9bd8-db34b0d2ff12" providerId="ADAL" clId="{D19A52BB-9CA5-42BE-87C8-19A62D2F4AE5}" dt="2024-04-22T17:10:57.029" v="2569" actId="478"/>
          <ac:spMkLst>
            <pc:docMk/>
            <pc:sldMk cId="92624931" sldId="347"/>
            <ac:spMk id="45" creationId="{5902C907-4DF3-D3BB-CFEB-7193F5C23B48}"/>
          </ac:spMkLst>
        </pc:spChg>
        <pc:spChg chg="add del mod">
          <ac:chgData name="Guilbault, Marco" userId="b3fe3b7f-23a3-4b05-9bd8-db34b0d2ff12" providerId="ADAL" clId="{D19A52BB-9CA5-42BE-87C8-19A62D2F4AE5}" dt="2024-04-22T17:10:57.029" v="2569" actId="478"/>
          <ac:spMkLst>
            <pc:docMk/>
            <pc:sldMk cId="92624931" sldId="347"/>
            <ac:spMk id="50" creationId="{B212797C-9699-F7D2-9453-0FC239CDC29E}"/>
          </ac:spMkLst>
        </pc:spChg>
        <pc:spChg chg="add del mod">
          <ac:chgData name="Guilbault, Marco" userId="b3fe3b7f-23a3-4b05-9bd8-db34b0d2ff12" providerId="ADAL" clId="{D19A52BB-9CA5-42BE-87C8-19A62D2F4AE5}" dt="2024-04-22T17:10:57.029" v="2569" actId="478"/>
          <ac:spMkLst>
            <pc:docMk/>
            <pc:sldMk cId="92624931" sldId="347"/>
            <ac:spMk id="51" creationId="{56581D7E-D9E3-DBC1-48EF-983E66626151}"/>
          </ac:spMkLst>
        </pc:spChg>
        <pc:spChg chg="add del mod">
          <ac:chgData name="Guilbault, Marco" userId="b3fe3b7f-23a3-4b05-9bd8-db34b0d2ff12" providerId="ADAL" clId="{D19A52BB-9CA5-42BE-87C8-19A62D2F4AE5}" dt="2024-04-22T17:10:57.029" v="2569" actId="478"/>
          <ac:spMkLst>
            <pc:docMk/>
            <pc:sldMk cId="92624931" sldId="347"/>
            <ac:spMk id="52" creationId="{D6DF3CCD-BAAA-6B5D-409C-89384C87F9AB}"/>
          </ac:spMkLst>
        </pc:spChg>
        <pc:spChg chg="add del mod">
          <ac:chgData name="Guilbault, Marco" userId="b3fe3b7f-23a3-4b05-9bd8-db34b0d2ff12" providerId="ADAL" clId="{D19A52BB-9CA5-42BE-87C8-19A62D2F4AE5}" dt="2024-04-22T17:10:57.029" v="2569" actId="478"/>
          <ac:spMkLst>
            <pc:docMk/>
            <pc:sldMk cId="92624931" sldId="347"/>
            <ac:spMk id="53" creationId="{54F86B46-D708-504A-9351-3E89F9538DC8}"/>
          </ac:spMkLst>
        </pc:spChg>
        <pc:spChg chg="add del mod">
          <ac:chgData name="Guilbault, Marco" userId="b3fe3b7f-23a3-4b05-9bd8-db34b0d2ff12" providerId="ADAL" clId="{D19A52BB-9CA5-42BE-87C8-19A62D2F4AE5}" dt="2024-04-22T17:10:57.029" v="2569" actId="478"/>
          <ac:spMkLst>
            <pc:docMk/>
            <pc:sldMk cId="92624931" sldId="347"/>
            <ac:spMk id="54" creationId="{381ADBCB-DB92-C5B3-B28B-2D73F5AC9B16}"/>
          </ac:spMkLst>
        </pc:spChg>
        <pc:spChg chg="add del mod">
          <ac:chgData name="Guilbault, Marco" userId="b3fe3b7f-23a3-4b05-9bd8-db34b0d2ff12" providerId="ADAL" clId="{D19A52BB-9CA5-42BE-87C8-19A62D2F4AE5}" dt="2024-04-22T17:10:57.029" v="2569" actId="478"/>
          <ac:spMkLst>
            <pc:docMk/>
            <pc:sldMk cId="92624931" sldId="347"/>
            <ac:spMk id="55" creationId="{DFC3F1E9-8C50-64B1-39EA-443B445469C8}"/>
          </ac:spMkLst>
        </pc:spChg>
        <pc:spChg chg="add del mod">
          <ac:chgData name="Guilbault, Marco" userId="b3fe3b7f-23a3-4b05-9bd8-db34b0d2ff12" providerId="ADAL" clId="{D19A52BB-9CA5-42BE-87C8-19A62D2F4AE5}" dt="2024-04-22T17:10:57.029" v="2569" actId="478"/>
          <ac:spMkLst>
            <pc:docMk/>
            <pc:sldMk cId="92624931" sldId="347"/>
            <ac:spMk id="57" creationId="{8AD78FA1-A131-1EAB-0C7C-9E7BB8AC1AC5}"/>
          </ac:spMkLst>
        </pc:spChg>
        <pc:spChg chg="add del mod">
          <ac:chgData name="Guilbault, Marco" userId="b3fe3b7f-23a3-4b05-9bd8-db34b0d2ff12" providerId="ADAL" clId="{D19A52BB-9CA5-42BE-87C8-19A62D2F4AE5}" dt="2024-04-22T17:10:57.029" v="2569" actId="478"/>
          <ac:spMkLst>
            <pc:docMk/>
            <pc:sldMk cId="92624931" sldId="347"/>
            <ac:spMk id="58" creationId="{B807AE28-1F28-005E-4756-7EC16368D546}"/>
          </ac:spMkLst>
        </pc:spChg>
        <pc:spChg chg="add del mod">
          <ac:chgData name="Guilbault, Marco" userId="b3fe3b7f-23a3-4b05-9bd8-db34b0d2ff12" providerId="ADAL" clId="{D19A52BB-9CA5-42BE-87C8-19A62D2F4AE5}" dt="2024-04-22T17:10:57.029" v="2569" actId="478"/>
          <ac:spMkLst>
            <pc:docMk/>
            <pc:sldMk cId="92624931" sldId="347"/>
            <ac:spMk id="59" creationId="{60E0F64E-AB06-7123-6240-C6D89B344800}"/>
          </ac:spMkLst>
        </pc:spChg>
        <pc:spChg chg="add del mod">
          <ac:chgData name="Guilbault, Marco" userId="b3fe3b7f-23a3-4b05-9bd8-db34b0d2ff12" providerId="ADAL" clId="{D19A52BB-9CA5-42BE-87C8-19A62D2F4AE5}" dt="2024-04-22T17:10:57.029" v="2569" actId="478"/>
          <ac:spMkLst>
            <pc:docMk/>
            <pc:sldMk cId="92624931" sldId="347"/>
            <ac:spMk id="60" creationId="{D0F042CD-EF2C-9F9E-5B61-BF85DC1ED8B0}"/>
          </ac:spMkLst>
        </pc:spChg>
        <pc:spChg chg="add del mod">
          <ac:chgData name="Guilbault, Marco" userId="b3fe3b7f-23a3-4b05-9bd8-db34b0d2ff12" providerId="ADAL" clId="{D19A52BB-9CA5-42BE-87C8-19A62D2F4AE5}" dt="2024-04-22T17:10:57.029" v="2569" actId="478"/>
          <ac:spMkLst>
            <pc:docMk/>
            <pc:sldMk cId="92624931" sldId="347"/>
            <ac:spMk id="61" creationId="{271393FB-348A-8842-8F54-9D6C49069A71}"/>
          </ac:spMkLst>
        </pc:spChg>
        <pc:spChg chg="add del mod">
          <ac:chgData name="Guilbault, Marco" userId="b3fe3b7f-23a3-4b05-9bd8-db34b0d2ff12" providerId="ADAL" clId="{D19A52BB-9CA5-42BE-87C8-19A62D2F4AE5}" dt="2024-04-22T17:10:57.029" v="2569" actId="478"/>
          <ac:spMkLst>
            <pc:docMk/>
            <pc:sldMk cId="92624931" sldId="347"/>
            <ac:spMk id="62" creationId="{DB1319D6-EB10-C4E8-A14B-C3F0CA50D1A0}"/>
          </ac:spMkLst>
        </pc:spChg>
        <pc:spChg chg="add del mod">
          <ac:chgData name="Guilbault, Marco" userId="b3fe3b7f-23a3-4b05-9bd8-db34b0d2ff12" providerId="ADAL" clId="{D19A52BB-9CA5-42BE-87C8-19A62D2F4AE5}" dt="2024-04-22T17:10:57.029" v="2569" actId="478"/>
          <ac:spMkLst>
            <pc:docMk/>
            <pc:sldMk cId="92624931" sldId="347"/>
            <ac:spMk id="63" creationId="{F3141201-3585-EEEB-1FE3-23D0FAB8C658}"/>
          </ac:spMkLst>
        </pc:spChg>
        <pc:spChg chg="add del mod">
          <ac:chgData name="Guilbault, Marco" userId="b3fe3b7f-23a3-4b05-9bd8-db34b0d2ff12" providerId="ADAL" clId="{D19A52BB-9CA5-42BE-87C8-19A62D2F4AE5}" dt="2024-04-22T17:10:57.029" v="2569" actId="478"/>
          <ac:spMkLst>
            <pc:docMk/>
            <pc:sldMk cId="92624931" sldId="347"/>
            <ac:spMk id="64" creationId="{ABBF70C8-67E6-0A14-7227-FECA5C3DEF71}"/>
          </ac:spMkLst>
        </pc:spChg>
        <pc:spChg chg="add del mod">
          <ac:chgData name="Guilbault, Marco" userId="b3fe3b7f-23a3-4b05-9bd8-db34b0d2ff12" providerId="ADAL" clId="{D19A52BB-9CA5-42BE-87C8-19A62D2F4AE5}" dt="2024-04-22T17:10:57.029" v="2569" actId="478"/>
          <ac:spMkLst>
            <pc:docMk/>
            <pc:sldMk cId="92624931" sldId="347"/>
            <ac:spMk id="65" creationId="{666E7238-6F3A-B714-7EDF-1B65604CE8BF}"/>
          </ac:spMkLst>
        </pc:spChg>
        <pc:spChg chg="add del mod">
          <ac:chgData name="Guilbault, Marco" userId="b3fe3b7f-23a3-4b05-9bd8-db34b0d2ff12" providerId="ADAL" clId="{D19A52BB-9CA5-42BE-87C8-19A62D2F4AE5}" dt="2024-04-22T17:10:57.029" v="2569" actId="478"/>
          <ac:spMkLst>
            <pc:docMk/>
            <pc:sldMk cId="92624931" sldId="347"/>
            <ac:spMk id="66" creationId="{524F91F3-75E7-1DB5-A325-D36B91F7D728}"/>
          </ac:spMkLst>
        </pc:spChg>
        <pc:spChg chg="add mod">
          <ac:chgData name="Guilbault, Marco" userId="b3fe3b7f-23a3-4b05-9bd8-db34b0d2ff12" providerId="ADAL" clId="{D19A52BB-9CA5-42BE-87C8-19A62D2F4AE5}" dt="2024-04-22T17:10:28.893" v="2566" actId="14100"/>
          <ac:spMkLst>
            <pc:docMk/>
            <pc:sldMk cId="92624931" sldId="347"/>
            <ac:spMk id="67" creationId="{9AE37ADC-B853-B1BE-FD98-1937229981A8}"/>
          </ac:spMkLst>
        </pc:spChg>
        <pc:spChg chg="add del mod">
          <ac:chgData name="Guilbault, Marco" userId="b3fe3b7f-23a3-4b05-9bd8-db34b0d2ff12" providerId="ADAL" clId="{D19A52BB-9CA5-42BE-87C8-19A62D2F4AE5}" dt="2024-04-22T17:10:57.029" v="2569" actId="478"/>
          <ac:spMkLst>
            <pc:docMk/>
            <pc:sldMk cId="92624931" sldId="347"/>
            <ac:spMk id="69" creationId="{501CCDFE-7C20-FF81-80C9-ECFB1BB26A3C}"/>
          </ac:spMkLst>
        </pc:spChg>
        <pc:spChg chg="add del mod">
          <ac:chgData name="Guilbault, Marco" userId="b3fe3b7f-23a3-4b05-9bd8-db34b0d2ff12" providerId="ADAL" clId="{D19A52BB-9CA5-42BE-87C8-19A62D2F4AE5}" dt="2024-04-22T17:10:57.029" v="2569" actId="478"/>
          <ac:spMkLst>
            <pc:docMk/>
            <pc:sldMk cId="92624931" sldId="347"/>
            <ac:spMk id="70" creationId="{F72497BD-A88E-7BD9-95FC-44A8730FA800}"/>
          </ac:spMkLst>
        </pc:spChg>
        <pc:spChg chg="add del mod">
          <ac:chgData name="Guilbault, Marco" userId="b3fe3b7f-23a3-4b05-9bd8-db34b0d2ff12" providerId="ADAL" clId="{D19A52BB-9CA5-42BE-87C8-19A62D2F4AE5}" dt="2024-04-22T17:10:57.029" v="2569" actId="478"/>
          <ac:spMkLst>
            <pc:docMk/>
            <pc:sldMk cId="92624931" sldId="347"/>
            <ac:spMk id="71" creationId="{57F8006B-CCBA-3AA5-5074-23B0E0468B63}"/>
          </ac:spMkLst>
        </pc:spChg>
        <pc:spChg chg="add del mod">
          <ac:chgData name="Guilbault, Marco" userId="b3fe3b7f-23a3-4b05-9bd8-db34b0d2ff12" providerId="ADAL" clId="{D19A52BB-9CA5-42BE-87C8-19A62D2F4AE5}" dt="2024-04-22T17:10:57.029" v="2569" actId="478"/>
          <ac:spMkLst>
            <pc:docMk/>
            <pc:sldMk cId="92624931" sldId="347"/>
            <ac:spMk id="81" creationId="{0335390E-C566-D7E5-80BB-3B73D20302A7}"/>
          </ac:spMkLst>
        </pc:spChg>
        <pc:spChg chg="add del mod">
          <ac:chgData name="Guilbault, Marco" userId="b3fe3b7f-23a3-4b05-9bd8-db34b0d2ff12" providerId="ADAL" clId="{D19A52BB-9CA5-42BE-87C8-19A62D2F4AE5}" dt="2024-04-22T17:10:57.029" v="2569" actId="478"/>
          <ac:spMkLst>
            <pc:docMk/>
            <pc:sldMk cId="92624931" sldId="347"/>
            <ac:spMk id="82" creationId="{E73EE0B1-E412-44BD-9AE4-9E6255498DC0}"/>
          </ac:spMkLst>
        </pc:spChg>
        <pc:spChg chg="add del mod">
          <ac:chgData name="Guilbault, Marco" userId="b3fe3b7f-23a3-4b05-9bd8-db34b0d2ff12" providerId="ADAL" clId="{D19A52BB-9CA5-42BE-87C8-19A62D2F4AE5}" dt="2024-04-22T17:10:57.029" v="2569" actId="478"/>
          <ac:spMkLst>
            <pc:docMk/>
            <pc:sldMk cId="92624931" sldId="347"/>
            <ac:spMk id="83" creationId="{CE63D285-277B-86E6-4206-6A27134CC101}"/>
          </ac:spMkLst>
        </pc:spChg>
        <pc:spChg chg="add del mod">
          <ac:chgData name="Guilbault, Marco" userId="b3fe3b7f-23a3-4b05-9bd8-db34b0d2ff12" providerId="ADAL" clId="{D19A52BB-9CA5-42BE-87C8-19A62D2F4AE5}" dt="2024-04-22T17:10:57.029" v="2569" actId="478"/>
          <ac:spMkLst>
            <pc:docMk/>
            <pc:sldMk cId="92624931" sldId="347"/>
            <ac:spMk id="84" creationId="{EB6C5606-D2B4-9CC5-4A6A-89F71C21ACE1}"/>
          </ac:spMkLst>
        </pc:spChg>
        <pc:spChg chg="add del mod">
          <ac:chgData name="Guilbault, Marco" userId="b3fe3b7f-23a3-4b05-9bd8-db34b0d2ff12" providerId="ADAL" clId="{D19A52BB-9CA5-42BE-87C8-19A62D2F4AE5}" dt="2024-04-22T17:10:57.029" v="2569" actId="478"/>
          <ac:spMkLst>
            <pc:docMk/>
            <pc:sldMk cId="92624931" sldId="347"/>
            <ac:spMk id="85" creationId="{8E07F0A5-DFA5-52A6-B2DB-12001A7B2BF7}"/>
          </ac:spMkLst>
        </pc:spChg>
        <pc:spChg chg="add del mod">
          <ac:chgData name="Guilbault, Marco" userId="b3fe3b7f-23a3-4b05-9bd8-db34b0d2ff12" providerId="ADAL" clId="{D19A52BB-9CA5-42BE-87C8-19A62D2F4AE5}" dt="2024-04-22T17:10:57.029" v="2569" actId="478"/>
          <ac:spMkLst>
            <pc:docMk/>
            <pc:sldMk cId="92624931" sldId="347"/>
            <ac:spMk id="86" creationId="{797657D7-F2EF-5947-A03C-02C3F47C7EA7}"/>
          </ac:spMkLst>
        </pc:spChg>
        <pc:spChg chg="add del mod">
          <ac:chgData name="Guilbault, Marco" userId="b3fe3b7f-23a3-4b05-9bd8-db34b0d2ff12" providerId="ADAL" clId="{D19A52BB-9CA5-42BE-87C8-19A62D2F4AE5}" dt="2024-04-22T17:10:57.029" v="2569" actId="478"/>
          <ac:spMkLst>
            <pc:docMk/>
            <pc:sldMk cId="92624931" sldId="347"/>
            <ac:spMk id="87" creationId="{404CC8AE-1A65-95A1-3A85-AF19B6FBEC46}"/>
          </ac:spMkLst>
        </pc:spChg>
        <pc:spChg chg="add del mod">
          <ac:chgData name="Guilbault, Marco" userId="b3fe3b7f-23a3-4b05-9bd8-db34b0d2ff12" providerId="ADAL" clId="{D19A52BB-9CA5-42BE-87C8-19A62D2F4AE5}" dt="2024-04-22T17:10:57.029" v="2569" actId="478"/>
          <ac:spMkLst>
            <pc:docMk/>
            <pc:sldMk cId="92624931" sldId="347"/>
            <ac:spMk id="88" creationId="{AB1FB3FB-5178-5519-4B10-044EB0E8FBCD}"/>
          </ac:spMkLst>
        </pc:spChg>
        <pc:spChg chg="add del mod">
          <ac:chgData name="Guilbault, Marco" userId="b3fe3b7f-23a3-4b05-9bd8-db34b0d2ff12" providerId="ADAL" clId="{D19A52BB-9CA5-42BE-87C8-19A62D2F4AE5}" dt="2024-04-22T17:10:57.029" v="2569" actId="478"/>
          <ac:spMkLst>
            <pc:docMk/>
            <pc:sldMk cId="92624931" sldId="347"/>
            <ac:spMk id="89" creationId="{E5EDB7B7-7703-692F-B379-370FC8368900}"/>
          </ac:spMkLst>
        </pc:spChg>
        <pc:picChg chg="del">
          <ac:chgData name="Guilbault, Marco" userId="b3fe3b7f-23a3-4b05-9bd8-db34b0d2ff12" providerId="ADAL" clId="{D19A52BB-9CA5-42BE-87C8-19A62D2F4AE5}" dt="2024-04-22T14:54:31.184" v="2552" actId="478"/>
          <ac:picMkLst>
            <pc:docMk/>
            <pc:sldMk cId="92624931" sldId="347"/>
            <ac:picMk id="40" creationId="{FCD16760-9ED9-B409-6FF9-63B4F21AE5B1}"/>
          </ac:picMkLst>
        </pc:picChg>
        <pc:picChg chg="add del mod">
          <ac:chgData name="Guilbault, Marco" userId="b3fe3b7f-23a3-4b05-9bd8-db34b0d2ff12" providerId="ADAL" clId="{D19A52BB-9CA5-42BE-87C8-19A62D2F4AE5}" dt="2024-04-22T17:10:57.029" v="2569" actId="478"/>
          <ac:picMkLst>
            <pc:docMk/>
            <pc:sldMk cId="92624931" sldId="347"/>
            <ac:picMk id="72" creationId="{7095B1F4-A663-3FB7-8AA0-D84275D97EF3}"/>
          </ac:picMkLst>
        </pc:picChg>
        <pc:cxnChg chg="del mod">
          <ac:chgData name="Guilbault, Marco" userId="b3fe3b7f-23a3-4b05-9bd8-db34b0d2ff12" providerId="ADAL" clId="{D19A52BB-9CA5-42BE-87C8-19A62D2F4AE5}" dt="2024-04-22T14:54:31.184" v="2552" actId="478"/>
          <ac:cxnSpMkLst>
            <pc:docMk/>
            <pc:sldMk cId="92624931" sldId="347"/>
            <ac:cxnSpMk id="19" creationId="{36A1A141-8F0B-22A4-E76F-0868E12EE3A7}"/>
          </ac:cxnSpMkLst>
        </pc:cxnChg>
        <pc:cxnChg chg="del mod">
          <ac:chgData name="Guilbault, Marco" userId="b3fe3b7f-23a3-4b05-9bd8-db34b0d2ff12" providerId="ADAL" clId="{D19A52BB-9CA5-42BE-87C8-19A62D2F4AE5}" dt="2024-04-22T14:54:31.184" v="2552" actId="478"/>
          <ac:cxnSpMkLst>
            <pc:docMk/>
            <pc:sldMk cId="92624931" sldId="347"/>
            <ac:cxnSpMk id="20" creationId="{1ACE457A-80AE-17C1-BF94-3D47EE2AA2C0}"/>
          </ac:cxnSpMkLst>
        </pc:cxnChg>
        <pc:cxnChg chg="del mod">
          <ac:chgData name="Guilbault, Marco" userId="b3fe3b7f-23a3-4b05-9bd8-db34b0d2ff12" providerId="ADAL" clId="{D19A52BB-9CA5-42BE-87C8-19A62D2F4AE5}" dt="2024-04-22T14:54:31.184" v="2552" actId="478"/>
          <ac:cxnSpMkLst>
            <pc:docMk/>
            <pc:sldMk cId="92624931" sldId="347"/>
            <ac:cxnSpMk id="21" creationId="{F4CD738D-056A-9288-CDA3-ED5E9B04C15F}"/>
          </ac:cxnSpMkLst>
        </pc:cxnChg>
        <pc:cxnChg chg="del mod">
          <ac:chgData name="Guilbault, Marco" userId="b3fe3b7f-23a3-4b05-9bd8-db34b0d2ff12" providerId="ADAL" clId="{D19A52BB-9CA5-42BE-87C8-19A62D2F4AE5}" dt="2024-04-22T14:54:31.184" v="2552" actId="478"/>
          <ac:cxnSpMkLst>
            <pc:docMk/>
            <pc:sldMk cId="92624931" sldId="347"/>
            <ac:cxnSpMk id="22" creationId="{43E5F270-DC9A-5C38-BBA4-6F9F5398677D}"/>
          </ac:cxnSpMkLst>
        </pc:cxnChg>
        <pc:cxnChg chg="del mod">
          <ac:chgData name="Guilbault, Marco" userId="b3fe3b7f-23a3-4b05-9bd8-db34b0d2ff12" providerId="ADAL" clId="{D19A52BB-9CA5-42BE-87C8-19A62D2F4AE5}" dt="2024-04-22T14:54:31.184" v="2552" actId="478"/>
          <ac:cxnSpMkLst>
            <pc:docMk/>
            <pc:sldMk cId="92624931" sldId="347"/>
            <ac:cxnSpMk id="23" creationId="{39BC94D7-BC1D-FA1B-C7B5-087D9F1E4C08}"/>
          </ac:cxnSpMkLst>
        </pc:cxnChg>
        <pc:cxnChg chg="del mod">
          <ac:chgData name="Guilbault, Marco" userId="b3fe3b7f-23a3-4b05-9bd8-db34b0d2ff12" providerId="ADAL" clId="{D19A52BB-9CA5-42BE-87C8-19A62D2F4AE5}" dt="2024-04-22T14:54:31.184" v="2552" actId="478"/>
          <ac:cxnSpMkLst>
            <pc:docMk/>
            <pc:sldMk cId="92624931" sldId="347"/>
            <ac:cxnSpMk id="24" creationId="{2E5F5B10-1DFC-42FA-FB62-103C5CBF90A6}"/>
          </ac:cxnSpMkLst>
        </pc:cxnChg>
        <pc:cxnChg chg="del mod">
          <ac:chgData name="Guilbault, Marco" userId="b3fe3b7f-23a3-4b05-9bd8-db34b0d2ff12" providerId="ADAL" clId="{D19A52BB-9CA5-42BE-87C8-19A62D2F4AE5}" dt="2024-04-22T14:54:31.184" v="2552" actId="478"/>
          <ac:cxnSpMkLst>
            <pc:docMk/>
            <pc:sldMk cId="92624931" sldId="347"/>
            <ac:cxnSpMk id="25" creationId="{7E930432-46F4-88DD-8465-59E1D882EAE8}"/>
          </ac:cxnSpMkLst>
        </pc:cxnChg>
        <pc:cxnChg chg="del mod">
          <ac:chgData name="Guilbault, Marco" userId="b3fe3b7f-23a3-4b05-9bd8-db34b0d2ff12" providerId="ADAL" clId="{D19A52BB-9CA5-42BE-87C8-19A62D2F4AE5}" dt="2024-04-22T14:54:31.184" v="2552" actId="478"/>
          <ac:cxnSpMkLst>
            <pc:docMk/>
            <pc:sldMk cId="92624931" sldId="347"/>
            <ac:cxnSpMk id="26" creationId="{E253250F-8A35-E33F-E74C-D71AA52707E4}"/>
          </ac:cxnSpMkLst>
        </pc:cxnChg>
        <pc:cxnChg chg="del mod">
          <ac:chgData name="Guilbault, Marco" userId="b3fe3b7f-23a3-4b05-9bd8-db34b0d2ff12" providerId="ADAL" clId="{D19A52BB-9CA5-42BE-87C8-19A62D2F4AE5}" dt="2024-04-22T14:54:31.184" v="2552" actId="478"/>
          <ac:cxnSpMkLst>
            <pc:docMk/>
            <pc:sldMk cId="92624931" sldId="347"/>
            <ac:cxnSpMk id="27" creationId="{4A91505C-684F-D579-18A6-11290B7A9411}"/>
          </ac:cxnSpMkLst>
        </pc:cxnChg>
        <pc:cxnChg chg="del mod">
          <ac:chgData name="Guilbault, Marco" userId="b3fe3b7f-23a3-4b05-9bd8-db34b0d2ff12" providerId="ADAL" clId="{D19A52BB-9CA5-42BE-87C8-19A62D2F4AE5}" dt="2024-04-22T14:54:31.184" v="2552" actId="478"/>
          <ac:cxnSpMkLst>
            <pc:docMk/>
            <pc:sldMk cId="92624931" sldId="347"/>
            <ac:cxnSpMk id="28" creationId="{F7880F5B-8F12-FFAF-8D39-9E7F2C0BB6F8}"/>
          </ac:cxnSpMkLst>
        </pc:cxnChg>
        <pc:cxnChg chg="del mod">
          <ac:chgData name="Guilbault, Marco" userId="b3fe3b7f-23a3-4b05-9bd8-db34b0d2ff12" providerId="ADAL" clId="{D19A52BB-9CA5-42BE-87C8-19A62D2F4AE5}" dt="2024-04-22T14:54:31.184" v="2552" actId="478"/>
          <ac:cxnSpMkLst>
            <pc:docMk/>
            <pc:sldMk cId="92624931" sldId="347"/>
            <ac:cxnSpMk id="30" creationId="{653736E7-1C83-D2D5-37EC-9407D7D3D725}"/>
          </ac:cxnSpMkLst>
        </pc:cxnChg>
        <pc:cxnChg chg="add del mod">
          <ac:chgData name="Guilbault, Marco" userId="b3fe3b7f-23a3-4b05-9bd8-db34b0d2ff12" providerId="ADAL" clId="{D19A52BB-9CA5-42BE-87C8-19A62D2F4AE5}" dt="2024-04-22T17:10:57.029" v="2569" actId="478"/>
          <ac:cxnSpMkLst>
            <pc:docMk/>
            <pc:sldMk cId="92624931" sldId="347"/>
            <ac:cxnSpMk id="46" creationId="{8945D787-B08A-FC51-0494-1A354CE31036}"/>
          </ac:cxnSpMkLst>
        </pc:cxnChg>
        <pc:cxnChg chg="add del mod">
          <ac:chgData name="Guilbault, Marco" userId="b3fe3b7f-23a3-4b05-9bd8-db34b0d2ff12" providerId="ADAL" clId="{D19A52BB-9CA5-42BE-87C8-19A62D2F4AE5}" dt="2024-04-22T17:10:57.029" v="2569" actId="478"/>
          <ac:cxnSpMkLst>
            <pc:docMk/>
            <pc:sldMk cId="92624931" sldId="347"/>
            <ac:cxnSpMk id="47" creationId="{0655370F-9169-C2DC-9C42-321DDBF38314}"/>
          </ac:cxnSpMkLst>
        </pc:cxnChg>
        <pc:cxnChg chg="add del mod">
          <ac:chgData name="Guilbault, Marco" userId="b3fe3b7f-23a3-4b05-9bd8-db34b0d2ff12" providerId="ADAL" clId="{D19A52BB-9CA5-42BE-87C8-19A62D2F4AE5}" dt="2024-04-22T17:10:57.029" v="2569" actId="478"/>
          <ac:cxnSpMkLst>
            <pc:docMk/>
            <pc:sldMk cId="92624931" sldId="347"/>
            <ac:cxnSpMk id="48" creationId="{761ADA94-6FD9-E1BD-6E55-1FA94BABC809}"/>
          </ac:cxnSpMkLst>
        </pc:cxnChg>
        <pc:cxnChg chg="add del mod">
          <ac:chgData name="Guilbault, Marco" userId="b3fe3b7f-23a3-4b05-9bd8-db34b0d2ff12" providerId="ADAL" clId="{D19A52BB-9CA5-42BE-87C8-19A62D2F4AE5}" dt="2024-04-22T17:10:57.029" v="2569" actId="478"/>
          <ac:cxnSpMkLst>
            <pc:docMk/>
            <pc:sldMk cId="92624931" sldId="347"/>
            <ac:cxnSpMk id="49" creationId="{74A3DA83-47E4-DD1D-62F2-6E90C8BA4D42}"/>
          </ac:cxnSpMkLst>
        </pc:cxnChg>
        <pc:cxnChg chg="add del mod">
          <ac:chgData name="Guilbault, Marco" userId="b3fe3b7f-23a3-4b05-9bd8-db34b0d2ff12" providerId="ADAL" clId="{D19A52BB-9CA5-42BE-87C8-19A62D2F4AE5}" dt="2024-04-22T17:10:57.029" v="2569" actId="478"/>
          <ac:cxnSpMkLst>
            <pc:docMk/>
            <pc:sldMk cId="92624931" sldId="347"/>
            <ac:cxnSpMk id="56" creationId="{E16D1EF0-4CF3-65BA-0BD3-5C9676FDFA68}"/>
          </ac:cxnSpMkLst>
        </pc:cxnChg>
        <pc:cxnChg chg="add del mod">
          <ac:chgData name="Guilbault, Marco" userId="b3fe3b7f-23a3-4b05-9bd8-db34b0d2ff12" providerId="ADAL" clId="{D19A52BB-9CA5-42BE-87C8-19A62D2F4AE5}" dt="2024-04-22T17:10:57.029" v="2569" actId="478"/>
          <ac:cxnSpMkLst>
            <pc:docMk/>
            <pc:sldMk cId="92624931" sldId="347"/>
            <ac:cxnSpMk id="68" creationId="{29968D7B-099B-A2EE-ED21-FF7ED17AABB7}"/>
          </ac:cxnSpMkLst>
        </pc:cxnChg>
        <pc:cxnChg chg="add del mod">
          <ac:chgData name="Guilbault, Marco" userId="b3fe3b7f-23a3-4b05-9bd8-db34b0d2ff12" providerId="ADAL" clId="{D19A52BB-9CA5-42BE-87C8-19A62D2F4AE5}" dt="2024-04-22T17:10:57.029" v="2569" actId="478"/>
          <ac:cxnSpMkLst>
            <pc:docMk/>
            <pc:sldMk cId="92624931" sldId="347"/>
            <ac:cxnSpMk id="73" creationId="{9537A19D-A269-E84E-5C13-3DAE938CC10E}"/>
          </ac:cxnSpMkLst>
        </pc:cxnChg>
        <pc:cxnChg chg="add del mod">
          <ac:chgData name="Guilbault, Marco" userId="b3fe3b7f-23a3-4b05-9bd8-db34b0d2ff12" providerId="ADAL" clId="{D19A52BB-9CA5-42BE-87C8-19A62D2F4AE5}" dt="2024-04-22T17:10:57.029" v="2569" actId="478"/>
          <ac:cxnSpMkLst>
            <pc:docMk/>
            <pc:sldMk cId="92624931" sldId="347"/>
            <ac:cxnSpMk id="74" creationId="{F5887527-BCEC-9AA7-5AC5-8F3C74BB99A8}"/>
          </ac:cxnSpMkLst>
        </pc:cxnChg>
        <pc:cxnChg chg="add del mod">
          <ac:chgData name="Guilbault, Marco" userId="b3fe3b7f-23a3-4b05-9bd8-db34b0d2ff12" providerId="ADAL" clId="{D19A52BB-9CA5-42BE-87C8-19A62D2F4AE5}" dt="2024-04-22T17:10:57.029" v="2569" actId="478"/>
          <ac:cxnSpMkLst>
            <pc:docMk/>
            <pc:sldMk cId="92624931" sldId="347"/>
            <ac:cxnSpMk id="75" creationId="{6594A5B2-8FBE-FA3B-16B4-D2A185ADE4B4}"/>
          </ac:cxnSpMkLst>
        </pc:cxnChg>
        <pc:cxnChg chg="add del mod">
          <ac:chgData name="Guilbault, Marco" userId="b3fe3b7f-23a3-4b05-9bd8-db34b0d2ff12" providerId="ADAL" clId="{D19A52BB-9CA5-42BE-87C8-19A62D2F4AE5}" dt="2024-04-22T17:10:57.029" v="2569" actId="478"/>
          <ac:cxnSpMkLst>
            <pc:docMk/>
            <pc:sldMk cId="92624931" sldId="347"/>
            <ac:cxnSpMk id="76" creationId="{C4052487-6B8B-E4FF-AA08-35B4291A7393}"/>
          </ac:cxnSpMkLst>
        </pc:cxnChg>
        <pc:cxnChg chg="add del mod">
          <ac:chgData name="Guilbault, Marco" userId="b3fe3b7f-23a3-4b05-9bd8-db34b0d2ff12" providerId="ADAL" clId="{D19A52BB-9CA5-42BE-87C8-19A62D2F4AE5}" dt="2024-04-22T17:10:57.029" v="2569" actId="478"/>
          <ac:cxnSpMkLst>
            <pc:docMk/>
            <pc:sldMk cId="92624931" sldId="347"/>
            <ac:cxnSpMk id="77" creationId="{49D6AAB1-4CC6-C96D-C5AA-729C08A7F59C}"/>
          </ac:cxnSpMkLst>
        </pc:cxnChg>
        <pc:cxnChg chg="add del mod">
          <ac:chgData name="Guilbault, Marco" userId="b3fe3b7f-23a3-4b05-9bd8-db34b0d2ff12" providerId="ADAL" clId="{D19A52BB-9CA5-42BE-87C8-19A62D2F4AE5}" dt="2024-04-22T17:10:57.029" v="2569" actId="478"/>
          <ac:cxnSpMkLst>
            <pc:docMk/>
            <pc:sldMk cId="92624931" sldId="347"/>
            <ac:cxnSpMk id="78" creationId="{5977E440-5D05-3DC9-D2B6-0CE0226D032B}"/>
          </ac:cxnSpMkLst>
        </pc:cxnChg>
        <pc:cxnChg chg="add del mod">
          <ac:chgData name="Guilbault, Marco" userId="b3fe3b7f-23a3-4b05-9bd8-db34b0d2ff12" providerId="ADAL" clId="{D19A52BB-9CA5-42BE-87C8-19A62D2F4AE5}" dt="2024-04-22T17:10:57.029" v="2569" actId="478"/>
          <ac:cxnSpMkLst>
            <pc:docMk/>
            <pc:sldMk cId="92624931" sldId="347"/>
            <ac:cxnSpMk id="79" creationId="{5A7CF3A2-52EE-4EBB-1A23-81FF75E6D132}"/>
          </ac:cxnSpMkLst>
        </pc:cxnChg>
        <pc:cxnChg chg="add del mod">
          <ac:chgData name="Guilbault, Marco" userId="b3fe3b7f-23a3-4b05-9bd8-db34b0d2ff12" providerId="ADAL" clId="{D19A52BB-9CA5-42BE-87C8-19A62D2F4AE5}" dt="2024-04-22T17:10:57.029" v="2569" actId="478"/>
          <ac:cxnSpMkLst>
            <pc:docMk/>
            <pc:sldMk cId="92624931" sldId="347"/>
            <ac:cxnSpMk id="80" creationId="{5490E50F-0B9E-5F75-8B0B-CDE7CE0A7074}"/>
          </ac:cxnSpMkLst>
        </pc:cxnChg>
        <pc:extLst>
          <p:ext xmlns:p="http://schemas.openxmlformats.org/presentationml/2006/main" uri="{D6D511B9-2390-475A-947B-AFAB55BFBCF1}">
            <pc226:cmChg xmlns:pc226="http://schemas.microsoft.com/office/powerpoint/2022/06/main/command" chg="add">
              <pc226:chgData name="Guilbault, Marco" userId="b3fe3b7f-23a3-4b05-9bd8-db34b0d2ff12" providerId="ADAL" clId="{D19A52BB-9CA5-42BE-87C8-19A62D2F4AE5}" dt="2024-04-22T15:42:32.902" v="2559"/>
              <pc2:cmMkLst xmlns:pc2="http://schemas.microsoft.com/office/powerpoint/2019/9/main/command">
                <pc:docMk/>
                <pc:sldMk cId="92624931" sldId="347"/>
                <pc2:cmMk id="{8BB23FBF-B9F6-490A-B4ED-34344DD11E3F}"/>
              </pc2:cmMkLst>
            </pc226:cmChg>
          </p:ext>
        </pc:extLst>
      </pc:sldChg>
      <pc:sldChg chg="add del">
        <pc:chgData name="Guilbault, Marco" userId="b3fe3b7f-23a3-4b05-9bd8-db34b0d2ff12" providerId="ADAL" clId="{D19A52BB-9CA5-42BE-87C8-19A62D2F4AE5}" dt="2024-04-22T14:49:43.460" v="2475" actId="47"/>
        <pc:sldMkLst>
          <pc:docMk/>
          <pc:sldMk cId="2393663042" sldId="347"/>
        </pc:sldMkLst>
      </pc:sldChg>
      <pc:sldChg chg="add del">
        <pc:chgData name="Guilbault, Marco" userId="b3fe3b7f-23a3-4b05-9bd8-db34b0d2ff12" providerId="ADAL" clId="{D19A52BB-9CA5-42BE-87C8-19A62D2F4AE5}" dt="2024-04-22T14:49:44.490" v="2476" actId="47"/>
        <pc:sldMkLst>
          <pc:docMk/>
          <pc:sldMk cId="2500110015" sldId="348"/>
        </pc:sldMkLst>
      </pc:sldChg>
      <pc:sldChg chg="add del">
        <pc:chgData name="Guilbault, Marco" userId="b3fe3b7f-23a3-4b05-9bd8-db34b0d2ff12" providerId="ADAL" clId="{D19A52BB-9CA5-42BE-87C8-19A62D2F4AE5}" dt="2024-04-22T17:13:26.412" v="2589" actId="47"/>
        <pc:sldMkLst>
          <pc:docMk/>
          <pc:sldMk cId="4189667834" sldId="348"/>
        </pc:sldMkLst>
      </pc:sldChg>
      <pc:sldChg chg="addSp delSp modSp add mod">
        <pc:chgData name="Guilbault, Marco" userId="b3fe3b7f-23a3-4b05-9bd8-db34b0d2ff12" providerId="ADAL" clId="{D19A52BB-9CA5-42BE-87C8-19A62D2F4AE5}" dt="2024-04-24T18:31:54.337" v="2820" actId="14100"/>
        <pc:sldMkLst>
          <pc:docMk/>
          <pc:sldMk cId="392231337" sldId="349"/>
        </pc:sldMkLst>
        <pc:spChg chg="mod">
          <ac:chgData name="Guilbault, Marco" userId="b3fe3b7f-23a3-4b05-9bd8-db34b0d2ff12" providerId="ADAL" clId="{D19A52BB-9CA5-42BE-87C8-19A62D2F4AE5}" dt="2024-04-22T18:46:21.852" v="2609" actId="27636"/>
          <ac:spMkLst>
            <pc:docMk/>
            <pc:sldMk cId="392231337" sldId="349"/>
            <ac:spMk id="2" creationId="{F43AE0BA-3E14-4F48-A006-A3861EF37BA9}"/>
          </ac:spMkLst>
        </pc:spChg>
        <pc:spChg chg="add mod">
          <ac:chgData name="Guilbault, Marco" userId="b3fe3b7f-23a3-4b05-9bd8-db34b0d2ff12" providerId="ADAL" clId="{D19A52BB-9CA5-42BE-87C8-19A62D2F4AE5}" dt="2024-04-22T17:12:35.583" v="2585" actId="207"/>
          <ac:spMkLst>
            <pc:docMk/>
            <pc:sldMk cId="392231337" sldId="349"/>
            <ac:spMk id="3" creationId="{4F05CE8A-811F-60DB-AB86-ED3CE70D44E5}"/>
          </ac:spMkLst>
        </pc:spChg>
        <pc:spChg chg="add mod">
          <ac:chgData name="Guilbault, Marco" userId="b3fe3b7f-23a3-4b05-9bd8-db34b0d2ff12" providerId="ADAL" clId="{D19A52BB-9CA5-42BE-87C8-19A62D2F4AE5}" dt="2024-04-22T17:11:29.546" v="2576" actId="1076"/>
          <ac:spMkLst>
            <pc:docMk/>
            <pc:sldMk cId="392231337" sldId="349"/>
            <ac:spMk id="5" creationId="{680D0CFF-451D-D5D1-6B12-A2AC954FCF9C}"/>
          </ac:spMkLst>
        </pc:spChg>
        <pc:spChg chg="del">
          <ac:chgData name="Guilbault, Marco" userId="b3fe3b7f-23a3-4b05-9bd8-db34b0d2ff12" providerId="ADAL" clId="{D19A52BB-9CA5-42BE-87C8-19A62D2F4AE5}" dt="2024-04-22T17:11:17.744" v="2573" actId="478"/>
          <ac:spMkLst>
            <pc:docMk/>
            <pc:sldMk cId="392231337" sldId="349"/>
            <ac:spMk id="6" creationId="{C6AE015B-BDAD-ACDD-E35C-7794E0600708}"/>
          </ac:spMkLst>
        </pc:spChg>
        <pc:spChg chg="del">
          <ac:chgData name="Guilbault, Marco" userId="b3fe3b7f-23a3-4b05-9bd8-db34b0d2ff12" providerId="ADAL" clId="{D19A52BB-9CA5-42BE-87C8-19A62D2F4AE5}" dt="2024-04-22T17:11:16.631" v="2572" actId="478"/>
          <ac:spMkLst>
            <pc:docMk/>
            <pc:sldMk cId="392231337" sldId="349"/>
            <ac:spMk id="7" creationId="{EBF3F5F6-9942-D243-E189-6FFB195A2803}"/>
          </ac:spMkLst>
        </pc:spChg>
        <pc:spChg chg="del">
          <ac:chgData name="Guilbault, Marco" userId="b3fe3b7f-23a3-4b05-9bd8-db34b0d2ff12" providerId="ADAL" clId="{D19A52BB-9CA5-42BE-87C8-19A62D2F4AE5}" dt="2024-04-22T17:11:16.631" v="2572" actId="478"/>
          <ac:spMkLst>
            <pc:docMk/>
            <pc:sldMk cId="392231337" sldId="349"/>
            <ac:spMk id="8" creationId="{E3BDD42A-3DC0-E2D8-BA4C-F6AD6C1330F6}"/>
          </ac:spMkLst>
        </pc:spChg>
        <pc:spChg chg="del">
          <ac:chgData name="Guilbault, Marco" userId="b3fe3b7f-23a3-4b05-9bd8-db34b0d2ff12" providerId="ADAL" clId="{D19A52BB-9CA5-42BE-87C8-19A62D2F4AE5}" dt="2024-04-22T17:11:16.631" v="2572" actId="478"/>
          <ac:spMkLst>
            <pc:docMk/>
            <pc:sldMk cId="392231337" sldId="349"/>
            <ac:spMk id="9" creationId="{9AE8B292-FE05-0A30-F0BB-115D2773E6C6}"/>
          </ac:spMkLst>
        </pc:spChg>
        <pc:spChg chg="del">
          <ac:chgData name="Guilbault, Marco" userId="b3fe3b7f-23a3-4b05-9bd8-db34b0d2ff12" providerId="ADAL" clId="{D19A52BB-9CA5-42BE-87C8-19A62D2F4AE5}" dt="2024-04-22T17:11:16.631" v="2572" actId="478"/>
          <ac:spMkLst>
            <pc:docMk/>
            <pc:sldMk cId="392231337" sldId="349"/>
            <ac:spMk id="10" creationId="{B41EF5A7-2221-73D3-FAB3-80D12A2CC6C3}"/>
          </ac:spMkLst>
        </pc:spChg>
        <pc:spChg chg="del">
          <ac:chgData name="Guilbault, Marco" userId="b3fe3b7f-23a3-4b05-9bd8-db34b0d2ff12" providerId="ADAL" clId="{D19A52BB-9CA5-42BE-87C8-19A62D2F4AE5}" dt="2024-04-22T17:11:16.631" v="2572" actId="478"/>
          <ac:spMkLst>
            <pc:docMk/>
            <pc:sldMk cId="392231337" sldId="349"/>
            <ac:spMk id="12" creationId="{2832987F-4573-CE1B-2B31-E1E794091F9B}"/>
          </ac:spMkLst>
        </pc:spChg>
        <pc:spChg chg="del">
          <ac:chgData name="Guilbault, Marco" userId="b3fe3b7f-23a3-4b05-9bd8-db34b0d2ff12" providerId="ADAL" clId="{D19A52BB-9CA5-42BE-87C8-19A62D2F4AE5}" dt="2024-04-22T17:11:16.631" v="2572" actId="478"/>
          <ac:spMkLst>
            <pc:docMk/>
            <pc:sldMk cId="392231337" sldId="349"/>
            <ac:spMk id="14" creationId="{C5ECC095-CE22-2189-FCA7-86C26A88798A}"/>
          </ac:spMkLst>
        </pc:spChg>
        <pc:spChg chg="del">
          <ac:chgData name="Guilbault, Marco" userId="b3fe3b7f-23a3-4b05-9bd8-db34b0d2ff12" providerId="ADAL" clId="{D19A52BB-9CA5-42BE-87C8-19A62D2F4AE5}" dt="2024-04-22T17:11:16.631" v="2572" actId="478"/>
          <ac:spMkLst>
            <pc:docMk/>
            <pc:sldMk cId="392231337" sldId="349"/>
            <ac:spMk id="16" creationId="{0B3209C7-F025-EC59-4977-C91FA1CD06E9}"/>
          </ac:spMkLst>
        </pc:spChg>
        <pc:spChg chg="del">
          <ac:chgData name="Guilbault, Marco" userId="b3fe3b7f-23a3-4b05-9bd8-db34b0d2ff12" providerId="ADAL" clId="{D19A52BB-9CA5-42BE-87C8-19A62D2F4AE5}" dt="2024-04-22T17:11:16.631" v="2572" actId="478"/>
          <ac:spMkLst>
            <pc:docMk/>
            <pc:sldMk cId="392231337" sldId="349"/>
            <ac:spMk id="18" creationId="{B1D75AB8-4617-4455-83A7-6CDC82FCDE5E}"/>
          </ac:spMkLst>
        </pc:spChg>
        <pc:spChg chg="del">
          <ac:chgData name="Guilbault, Marco" userId="b3fe3b7f-23a3-4b05-9bd8-db34b0d2ff12" providerId="ADAL" clId="{D19A52BB-9CA5-42BE-87C8-19A62D2F4AE5}" dt="2024-04-22T17:11:16.631" v="2572" actId="478"/>
          <ac:spMkLst>
            <pc:docMk/>
            <pc:sldMk cId="392231337" sldId="349"/>
            <ac:spMk id="29" creationId="{D1A2BE94-5ABF-656D-4837-5B61D16CB955}"/>
          </ac:spMkLst>
        </pc:spChg>
        <pc:spChg chg="del">
          <ac:chgData name="Guilbault, Marco" userId="b3fe3b7f-23a3-4b05-9bd8-db34b0d2ff12" providerId="ADAL" clId="{D19A52BB-9CA5-42BE-87C8-19A62D2F4AE5}" dt="2024-04-22T17:11:16.631" v="2572" actId="478"/>
          <ac:spMkLst>
            <pc:docMk/>
            <pc:sldMk cId="392231337" sldId="349"/>
            <ac:spMk id="31" creationId="{3F812086-D278-F456-0300-5553A55D82EB}"/>
          </ac:spMkLst>
        </pc:spChg>
        <pc:spChg chg="del">
          <ac:chgData name="Guilbault, Marco" userId="b3fe3b7f-23a3-4b05-9bd8-db34b0d2ff12" providerId="ADAL" clId="{D19A52BB-9CA5-42BE-87C8-19A62D2F4AE5}" dt="2024-04-22T17:11:16.631" v="2572" actId="478"/>
          <ac:spMkLst>
            <pc:docMk/>
            <pc:sldMk cId="392231337" sldId="349"/>
            <ac:spMk id="32" creationId="{4FFCDD67-A026-74D0-0172-671D1DD5B296}"/>
          </ac:spMkLst>
        </pc:spChg>
        <pc:spChg chg="del">
          <ac:chgData name="Guilbault, Marco" userId="b3fe3b7f-23a3-4b05-9bd8-db34b0d2ff12" providerId="ADAL" clId="{D19A52BB-9CA5-42BE-87C8-19A62D2F4AE5}" dt="2024-04-22T17:11:16.631" v="2572" actId="478"/>
          <ac:spMkLst>
            <pc:docMk/>
            <pc:sldMk cId="392231337" sldId="349"/>
            <ac:spMk id="33" creationId="{9C55EB45-581D-8C47-7D06-786F6DE7EDEE}"/>
          </ac:spMkLst>
        </pc:spChg>
        <pc:spChg chg="del">
          <ac:chgData name="Guilbault, Marco" userId="b3fe3b7f-23a3-4b05-9bd8-db34b0d2ff12" providerId="ADAL" clId="{D19A52BB-9CA5-42BE-87C8-19A62D2F4AE5}" dt="2024-04-22T17:11:16.631" v="2572" actId="478"/>
          <ac:spMkLst>
            <pc:docMk/>
            <pc:sldMk cId="392231337" sldId="349"/>
            <ac:spMk id="34" creationId="{28A13D11-33C4-CA19-FCB5-B20AD5200441}"/>
          </ac:spMkLst>
        </pc:spChg>
        <pc:spChg chg="del">
          <ac:chgData name="Guilbault, Marco" userId="b3fe3b7f-23a3-4b05-9bd8-db34b0d2ff12" providerId="ADAL" clId="{D19A52BB-9CA5-42BE-87C8-19A62D2F4AE5}" dt="2024-04-22T17:11:16.631" v="2572" actId="478"/>
          <ac:spMkLst>
            <pc:docMk/>
            <pc:sldMk cId="392231337" sldId="349"/>
            <ac:spMk id="35" creationId="{16A6AB87-2C44-DF48-04AE-77F8DDEE76E7}"/>
          </ac:spMkLst>
        </pc:spChg>
        <pc:spChg chg="del">
          <ac:chgData name="Guilbault, Marco" userId="b3fe3b7f-23a3-4b05-9bd8-db34b0d2ff12" providerId="ADAL" clId="{D19A52BB-9CA5-42BE-87C8-19A62D2F4AE5}" dt="2024-04-22T17:11:16.631" v="2572" actId="478"/>
          <ac:spMkLst>
            <pc:docMk/>
            <pc:sldMk cId="392231337" sldId="349"/>
            <ac:spMk id="36" creationId="{450DD202-881B-0308-FCD6-8FF17A1B13E1}"/>
          </ac:spMkLst>
        </pc:spChg>
        <pc:spChg chg="del">
          <ac:chgData name="Guilbault, Marco" userId="b3fe3b7f-23a3-4b05-9bd8-db34b0d2ff12" providerId="ADAL" clId="{D19A52BB-9CA5-42BE-87C8-19A62D2F4AE5}" dt="2024-04-22T17:11:16.631" v="2572" actId="478"/>
          <ac:spMkLst>
            <pc:docMk/>
            <pc:sldMk cId="392231337" sldId="349"/>
            <ac:spMk id="37" creationId="{6F1B4EC4-28AC-AFB2-0B73-E41E58052F1C}"/>
          </ac:spMkLst>
        </pc:spChg>
        <pc:spChg chg="del">
          <ac:chgData name="Guilbault, Marco" userId="b3fe3b7f-23a3-4b05-9bd8-db34b0d2ff12" providerId="ADAL" clId="{D19A52BB-9CA5-42BE-87C8-19A62D2F4AE5}" dt="2024-04-22T17:11:16.631" v="2572" actId="478"/>
          <ac:spMkLst>
            <pc:docMk/>
            <pc:sldMk cId="392231337" sldId="349"/>
            <ac:spMk id="38" creationId="{6566F80F-575C-1D0B-F9BD-E6A210CD0A75}"/>
          </ac:spMkLst>
        </pc:spChg>
        <pc:spChg chg="del">
          <ac:chgData name="Guilbault, Marco" userId="b3fe3b7f-23a3-4b05-9bd8-db34b0d2ff12" providerId="ADAL" clId="{D19A52BB-9CA5-42BE-87C8-19A62D2F4AE5}" dt="2024-04-22T17:11:16.631" v="2572" actId="478"/>
          <ac:spMkLst>
            <pc:docMk/>
            <pc:sldMk cId="392231337" sldId="349"/>
            <ac:spMk id="39" creationId="{AAC4D41B-5211-BFE0-A071-598DC8F33F6B}"/>
          </ac:spMkLst>
        </pc:spChg>
        <pc:spChg chg="del">
          <ac:chgData name="Guilbault, Marco" userId="b3fe3b7f-23a3-4b05-9bd8-db34b0d2ff12" providerId="ADAL" clId="{D19A52BB-9CA5-42BE-87C8-19A62D2F4AE5}" dt="2024-04-22T17:11:16.631" v="2572" actId="478"/>
          <ac:spMkLst>
            <pc:docMk/>
            <pc:sldMk cId="392231337" sldId="349"/>
            <ac:spMk id="41" creationId="{B9E571B3-A19B-8ECA-BF95-FBB0F6BE8140}"/>
          </ac:spMkLst>
        </pc:spChg>
        <pc:spChg chg="add mod">
          <ac:chgData name="Guilbault, Marco" userId="b3fe3b7f-23a3-4b05-9bd8-db34b0d2ff12" providerId="ADAL" clId="{D19A52BB-9CA5-42BE-87C8-19A62D2F4AE5}" dt="2024-04-22T17:11:29.546" v="2576" actId="1076"/>
          <ac:spMkLst>
            <pc:docMk/>
            <pc:sldMk cId="392231337" sldId="349"/>
            <ac:spMk id="42" creationId="{5DB22E85-D662-48AE-5DD9-0558225DA2D7}"/>
          </ac:spMkLst>
        </pc:spChg>
        <pc:spChg chg="add mod">
          <ac:chgData name="Guilbault, Marco" userId="b3fe3b7f-23a3-4b05-9bd8-db34b0d2ff12" providerId="ADAL" clId="{D19A52BB-9CA5-42BE-87C8-19A62D2F4AE5}" dt="2024-04-22T17:11:29.546" v="2576" actId="1076"/>
          <ac:spMkLst>
            <pc:docMk/>
            <pc:sldMk cId="392231337" sldId="349"/>
            <ac:spMk id="43" creationId="{E22CDBF2-AC5E-2030-AC96-D501348880C9}"/>
          </ac:spMkLst>
        </pc:spChg>
        <pc:spChg chg="add mod">
          <ac:chgData name="Guilbault, Marco" userId="b3fe3b7f-23a3-4b05-9bd8-db34b0d2ff12" providerId="ADAL" clId="{D19A52BB-9CA5-42BE-87C8-19A62D2F4AE5}" dt="2024-04-22T17:11:29.546" v="2576" actId="1076"/>
          <ac:spMkLst>
            <pc:docMk/>
            <pc:sldMk cId="392231337" sldId="349"/>
            <ac:spMk id="44" creationId="{9696EA2E-EE25-1C84-97E4-DC17A25F9F21}"/>
          </ac:spMkLst>
        </pc:spChg>
        <pc:spChg chg="add mod">
          <ac:chgData name="Guilbault, Marco" userId="b3fe3b7f-23a3-4b05-9bd8-db34b0d2ff12" providerId="ADAL" clId="{D19A52BB-9CA5-42BE-87C8-19A62D2F4AE5}" dt="2024-04-22T17:11:29.546" v="2576" actId="1076"/>
          <ac:spMkLst>
            <pc:docMk/>
            <pc:sldMk cId="392231337" sldId="349"/>
            <ac:spMk id="45" creationId="{774FAA6D-A1E0-2691-B7C0-A0527ADC7A72}"/>
          </ac:spMkLst>
        </pc:spChg>
        <pc:spChg chg="add mod">
          <ac:chgData name="Guilbault, Marco" userId="b3fe3b7f-23a3-4b05-9bd8-db34b0d2ff12" providerId="ADAL" clId="{D19A52BB-9CA5-42BE-87C8-19A62D2F4AE5}" dt="2024-04-22T17:11:29.546" v="2576" actId="1076"/>
          <ac:spMkLst>
            <pc:docMk/>
            <pc:sldMk cId="392231337" sldId="349"/>
            <ac:spMk id="50" creationId="{1CA1192F-D217-99BD-072E-DB22FDDB62D3}"/>
          </ac:spMkLst>
        </pc:spChg>
        <pc:spChg chg="add mod">
          <ac:chgData name="Guilbault, Marco" userId="b3fe3b7f-23a3-4b05-9bd8-db34b0d2ff12" providerId="ADAL" clId="{D19A52BB-9CA5-42BE-87C8-19A62D2F4AE5}" dt="2024-04-22T17:11:29.546" v="2576" actId="1076"/>
          <ac:spMkLst>
            <pc:docMk/>
            <pc:sldMk cId="392231337" sldId="349"/>
            <ac:spMk id="51" creationId="{EC97680E-F10C-9334-2E39-1AAFCCD317C4}"/>
          </ac:spMkLst>
        </pc:spChg>
        <pc:spChg chg="add mod">
          <ac:chgData name="Guilbault, Marco" userId="b3fe3b7f-23a3-4b05-9bd8-db34b0d2ff12" providerId="ADAL" clId="{D19A52BB-9CA5-42BE-87C8-19A62D2F4AE5}" dt="2024-04-22T17:11:29.546" v="2576" actId="1076"/>
          <ac:spMkLst>
            <pc:docMk/>
            <pc:sldMk cId="392231337" sldId="349"/>
            <ac:spMk id="52" creationId="{26E6741B-498D-F9F5-87B0-79451D311C75}"/>
          </ac:spMkLst>
        </pc:spChg>
        <pc:spChg chg="add mod">
          <ac:chgData name="Guilbault, Marco" userId="b3fe3b7f-23a3-4b05-9bd8-db34b0d2ff12" providerId="ADAL" clId="{D19A52BB-9CA5-42BE-87C8-19A62D2F4AE5}" dt="2024-04-22T17:11:29.546" v="2576" actId="1076"/>
          <ac:spMkLst>
            <pc:docMk/>
            <pc:sldMk cId="392231337" sldId="349"/>
            <ac:spMk id="53" creationId="{579BEBA6-89C1-078D-6AD8-498B5ECA4AEE}"/>
          </ac:spMkLst>
        </pc:spChg>
        <pc:spChg chg="add mod">
          <ac:chgData name="Guilbault, Marco" userId="b3fe3b7f-23a3-4b05-9bd8-db34b0d2ff12" providerId="ADAL" clId="{D19A52BB-9CA5-42BE-87C8-19A62D2F4AE5}" dt="2024-04-22T17:11:29.546" v="2576" actId="1076"/>
          <ac:spMkLst>
            <pc:docMk/>
            <pc:sldMk cId="392231337" sldId="349"/>
            <ac:spMk id="54" creationId="{7ACF10B4-1821-25C5-2E46-1AE681A20A6F}"/>
          </ac:spMkLst>
        </pc:spChg>
        <pc:spChg chg="add mod">
          <ac:chgData name="Guilbault, Marco" userId="b3fe3b7f-23a3-4b05-9bd8-db34b0d2ff12" providerId="ADAL" clId="{D19A52BB-9CA5-42BE-87C8-19A62D2F4AE5}" dt="2024-04-24T18:31:54.337" v="2820" actId="14100"/>
          <ac:spMkLst>
            <pc:docMk/>
            <pc:sldMk cId="392231337" sldId="349"/>
            <ac:spMk id="55" creationId="{A54511A7-9FEF-9FF8-5BBF-D82703FD0CD7}"/>
          </ac:spMkLst>
        </pc:spChg>
        <pc:spChg chg="add mod">
          <ac:chgData name="Guilbault, Marco" userId="b3fe3b7f-23a3-4b05-9bd8-db34b0d2ff12" providerId="ADAL" clId="{D19A52BB-9CA5-42BE-87C8-19A62D2F4AE5}" dt="2024-04-22T17:12:28.283" v="2584" actId="1076"/>
          <ac:spMkLst>
            <pc:docMk/>
            <pc:sldMk cId="392231337" sldId="349"/>
            <ac:spMk id="57" creationId="{AF18BBDE-3A34-385D-C7F1-0AB56422F0CA}"/>
          </ac:spMkLst>
        </pc:spChg>
        <pc:spChg chg="add mod">
          <ac:chgData name="Guilbault, Marco" userId="b3fe3b7f-23a3-4b05-9bd8-db34b0d2ff12" providerId="ADAL" clId="{D19A52BB-9CA5-42BE-87C8-19A62D2F4AE5}" dt="2024-04-22T17:12:19.328" v="2583" actId="14100"/>
          <ac:spMkLst>
            <pc:docMk/>
            <pc:sldMk cId="392231337" sldId="349"/>
            <ac:spMk id="58" creationId="{6EFD3B52-DB04-5942-19EE-6F27ED1EE8F2}"/>
          </ac:spMkLst>
        </pc:spChg>
        <pc:spChg chg="add mod">
          <ac:chgData name="Guilbault, Marco" userId="b3fe3b7f-23a3-4b05-9bd8-db34b0d2ff12" providerId="ADAL" clId="{D19A52BB-9CA5-42BE-87C8-19A62D2F4AE5}" dt="2024-04-22T17:11:29.546" v="2576" actId="1076"/>
          <ac:spMkLst>
            <pc:docMk/>
            <pc:sldMk cId="392231337" sldId="349"/>
            <ac:spMk id="59" creationId="{8231A724-E52D-FFAB-E4B9-FB30E89BAC5A}"/>
          </ac:spMkLst>
        </pc:spChg>
        <pc:spChg chg="add mod">
          <ac:chgData name="Guilbault, Marco" userId="b3fe3b7f-23a3-4b05-9bd8-db34b0d2ff12" providerId="ADAL" clId="{D19A52BB-9CA5-42BE-87C8-19A62D2F4AE5}" dt="2024-04-22T17:11:29.546" v="2576" actId="1076"/>
          <ac:spMkLst>
            <pc:docMk/>
            <pc:sldMk cId="392231337" sldId="349"/>
            <ac:spMk id="60" creationId="{6AF35A71-A1BD-C93C-4CF0-A201F283B1F3}"/>
          </ac:spMkLst>
        </pc:spChg>
        <pc:spChg chg="add mod">
          <ac:chgData name="Guilbault, Marco" userId="b3fe3b7f-23a3-4b05-9bd8-db34b0d2ff12" providerId="ADAL" clId="{D19A52BB-9CA5-42BE-87C8-19A62D2F4AE5}" dt="2024-04-22T17:11:29.546" v="2576" actId="1076"/>
          <ac:spMkLst>
            <pc:docMk/>
            <pc:sldMk cId="392231337" sldId="349"/>
            <ac:spMk id="61" creationId="{9395E80C-1F5D-EEEC-740C-74B09EC2CDA3}"/>
          </ac:spMkLst>
        </pc:spChg>
        <pc:spChg chg="add mod">
          <ac:chgData name="Guilbault, Marco" userId="b3fe3b7f-23a3-4b05-9bd8-db34b0d2ff12" providerId="ADAL" clId="{D19A52BB-9CA5-42BE-87C8-19A62D2F4AE5}" dt="2024-04-22T17:11:29.546" v="2576" actId="1076"/>
          <ac:spMkLst>
            <pc:docMk/>
            <pc:sldMk cId="392231337" sldId="349"/>
            <ac:spMk id="62" creationId="{17374EEB-964C-12EA-813C-700D4A13D9F1}"/>
          </ac:spMkLst>
        </pc:spChg>
        <pc:spChg chg="add mod">
          <ac:chgData name="Guilbault, Marco" userId="b3fe3b7f-23a3-4b05-9bd8-db34b0d2ff12" providerId="ADAL" clId="{D19A52BB-9CA5-42BE-87C8-19A62D2F4AE5}" dt="2024-04-22T17:11:29.546" v="2576" actId="1076"/>
          <ac:spMkLst>
            <pc:docMk/>
            <pc:sldMk cId="392231337" sldId="349"/>
            <ac:spMk id="63" creationId="{2C5CB8A8-7836-1F09-233D-DC8FAC597920}"/>
          </ac:spMkLst>
        </pc:spChg>
        <pc:spChg chg="add mod">
          <ac:chgData name="Guilbault, Marco" userId="b3fe3b7f-23a3-4b05-9bd8-db34b0d2ff12" providerId="ADAL" clId="{D19A52BB-9CA5-42BE-87C8-19A62D2F4AE5}" dt="2024-04-22T17:11:29.546" v="2576" actId="1076"/>
          <ac:spMkLst>
            <pc:docMk/>
            <pc:sldMk cId="392231337" sldId="349"/>
            <ac:spMk id="64" creationId="{B4FBFEBE-7352-39FE-069F-78E02B7A75A3}"/>
          </ac:spMkLst>
        </pc:spChg>
        <pc:spChg chg="add mod">
          <ac:chgData name="Guilbault, Marco" userId="b3fe3b7f-23a3-4b05-9bd8-db34b0d2ff12" providerId="ADAL" clId="{D19A52BB-9CA5-42BE-87C8-19A62D2F4AE5}" dt="2024-04-22T17:11:29.546" v="2576" actId="1076"/>
          <ac:spMkLst>
            <pc:docMk/>
            <pc:sldMk cId="392231337" sldId="349"/>
            <ac:spMk id="65" creationId="{6F7A0DAE-21CB-5713-67E1-983EF53C5827}"/>
          </ac:spMkLst>
        </pc:spChg>
        <pc:spChg chg="add mod">
          <ac:chgData name="Guilbault, Marco" userId="b3fe3b7f-23a3-4b05-9bd8-db34b0d2ff12" providerId="ADAL" clId="{D19A52BB-9CA5-42BE-87C8-19A62D2F4AE5}" dt="2024-04-22T17:11:29.546" v="2576" actId="1076"/>
          <ac:spMkLst>
            <pc:docMk/>
            <pc:sldMk cId="392231337" sldId="349"/>
            <ac:spMk id="66" creationId="{A45ECBBF-4F2D-F6D2-BB60-DCAE54730FE4}"/>
          </ac:spMkLst>
        </pc:spChg>
        <pc:spChg chg="add mod">
          <ac:chgData name="Guilbault, Marco" userId="b3fe3b7f-23a3-4b05-9bd8-db34b0d2ff12" providerId="ADAL" clId="{D19A52BB-9CA5-42BE-87C8-19A62D2F4AE5}" dt="2024-04-22T17:12:47.741" v="2587" actId="255"/>
          <ac:spMkLst>
            <pc:docMk/>
            <pc:sldMk cId="392231337" sldId="349"/>
            <ac:spMk id="67" creationId="{03E5FF2D-DDF2-C119-AA35-18937137DADC}"/>
          </ac:spMkLst>
        </pc:spChg>
        <pc:spChg chg="add mod">
          <ac:chgData name="Guilbault, Marco" userId="b3fe3b7f-23a3-4b05-9bd8-db34b0d2ff12" providerId="ADAL" clId="{D19A52BB-9CA5-42BE-87C8-19A62D2F4AE5}" dt="2024-04-22T17:11:29.546" v="2576" actId="1076"/>
          <ac:spMkLst>
            <pc:docMk/>
            <pc:sldMk cId="392231337" sldId="349"/>
            <ac:spMk id="69" creationId="{C7EB3F23-9CF0-C645-57CA-BB5EC02D211C}"/>
          </ac:spMkLst>
        </pc:spChg>
        <pc:spChg chg="add mod">
          <ac:chgData name="Guilbault, Marco" userId="b3fe3b7f-23a3-4b05-9bd8-db34b0d2ff12" providerId="ADAL" clId="{D19A52BB-9CA5-42BE-87C8-19A62D2F4AE5}" dt="2024-04-22T17:12:10.783" v="2581" actId="1076"/>
          <ac:spMkLst>
            <pc:docMk/>
            <pc:sldMk cId="392231337" sldId="349"/>
            <ac:spMk id="70" creationId="{D0814BB0-2007-1394-831F-A21776DA6AED}"/>
          </ac:spMkLst>
        </pc:spChg>
        <pc:spChg chg="add mod">
          <ac:chgData name="Guilbault, Marco" userId="b3fe3b7f-23a3-4b05-9bd8-db34b0d2ff12" providerId="ADAL" clId="{D19A52BB-9CA5-42BE-87C8-19A62D2F4AE5}" dt="2024-04-22T17:13:15.571" v="2588" actId="1076"/>
          <ac:spMkLst>
            <pc:docMk/>
            <pc:sldMk cId="392231337" sldId="349"/>
            <ac:spMk id="71" creationId="{8D712F45-6996-B44F-943B-652BFEB66FBE}"/>
          </ac:spMkLst>
        </pc:spChg>
        <pc:spChg chg="add mod">
          <ac:chgData name="Guilbault, Marco" userId="b3fe3b7f-23a3-4b05-9bd8-db34b0d2ff12" providerId="ADAL" clId="{D19A52BB-9CA5-42BE-87C8-19A62D2F4AE5}" dt="2024-04-22T17:11:29.546" v="2576" actId="1076"/>
          <ac:spMkLst>
            <pc:docMk/>
            <pc:sldMk cId="392231337" sldId="349"/>
            <ac:spMk id="81" creationId="{B2C180B6-24B5-E1BB-428B-DD7600153E5F}"/>
          </ac:spMkLst>
        </pc:spChg>
        <pc:spChg chg="add mod">
          <ac:chgData name="Guilbault, Marco" userId="b3fe3b7f-23a3-4b05-9bd8-db34b0d2ff12" providerId="ADAL" clId="{D19A52BB-9CA5-42BE-87C8-19A62D2F4AE5}" dt="2024-04-22T17:11:29.546" v="2576" actId="1076"/>
          <ac:spMkLst>
            <pc:docMk/>
            <pc:sldMk cId="392231337" sldId="349"/>
            <ac:spMk id="82" creationId="{6209F551-51E4-0FA5-1F89-7E87D4555347}"/>
          </ac:spMkLst>
        </pc:spChg>
        <pc:spChg chg="add mod">
          <ac:chgData name="Guilbault, Marco" userId="b3fe3b7f-23a3-4b05-9bd8-db34b0d2ff12" providerId="ADAL" clId="{D19A52BB-9CA5-42BE-87C8-19A62D2F4AE5}" dt="2024-04-22T17:11:29.546" v="2576" actId="1076"/>
          <ac:spMkLst>
            <pc:docMk/>
            <pc:sldMk cId="392231337" sldId="349"/>
            <ac:spMk id="83" creationId="{2B9E7E5C-C51C-0681-97C8-BE3C7ACBA6C1}"/>
          </ac:spMkLst>
        </pc:spChg>
        <pc:spChg chg="add mod">
          <ac:chgData name="Guilbault, Marco" userId="b3fe3b7f-23a3-4b05-9bd8-db34b0d2ff12" providerId="ADAL" clId="{D19A52BB-9CA5-42BE-87C8-19A62D2F4AE5}" dt="2024-04-22T17:11:29.546" v="2576" actId="1076"/>
          <ac:spMkLst>
            <pc:docMk/>
            <pc:sldMk cId="392231337" sldId="349"/>
            <ac:spMk id="84" creationId="{3A0B845A-2943-1184-50F0-F5996A4F12F8}"/>
          </ac:spMkLst>
        </pc:spChg>
        <pc:spChg chg="add mod">
          <ac:chgData name="Guilbault, Marco" userId="b3fe3b7f-23a3-4b05-9bd8-db34b0d2ff12" providerId="ADAL" clId="{D19A52BB-9CA5-42BE-87C8-19A62D2F4AE5}" dt="2024-04-22T17:11:29.546" v="2576" actId="1076"/>
          <ac:spMkLst>
            <pc:docMk/>
            <pc:sldMk cId="392231337" sldId="349"/>
            <ac:spMk id="85" creationId="{D1EF67E3-E000-0F44-EE20-7D62E1C1A5FD}"/>
          </ac:spMkLst>
        </pc:spChg>
        <pc:spChg chg="add mod">
          <ac:chgData name="Guilbault, Marco" userId="b3fe3b7f-23a3-4b05-9bd8-db34b0d2ff12" providerId="ADAL" clId="{D19A52BB-9CA5-42BE-87C8-19A62D2F4AE5}" dt="2024-04-22T17:11:29.546" v="2576" actId="1076"/>
          <ac:spMkLst>
            <pc:docMk/>
            <pc:sldMk cId="392231337" sldId="349"/>
            <ac:spMk id="86" creationId="{BF91AF54-0E47-1749-EFA3-5E42E07B7E3A}"/>
          </ac:spMkLst>
        </pc:spChg>
        <pc:spChg chg="add mod">
          <ac:chgData name="Guilbault, Marco" userId="b3fe3b7f-23a3-4b05-9bd8-db34b0d2ff12" providerId="ADAL" clId="{D19A52BB-9CA5-42BE-87C8-19A62D2F4AE5}" dt="2024-04-22T17:11:29.546" v="2576" actId="1076"/>
          <ac:spMkLst>
            <pc:docMk/>
            <pc:sldMk cId="392231337" sldId="349"/>
            <ac:spMk id="87" creationId="{3E663015-59C1-3903-5EA3-615329D1B186}"/>
          </ac:spMkLst>
        </pc:spChg>
        <pc:spChg chg="add mod">
          <ac:chgData name="Guilbault, Marco" userId="b3fe3b7f-23a3-4b05-9bd8-db34b0d2ff12" providerId="ADAL" clId="{D19A52BB-9CA5-42BE-87C8-19A62D2F4AE5}" dt="2024-04-22T17:11:29.546" v="2576" actId="1076"/>
          <ac:spMkLst>
            <pc:docMk/>
            <pc:sldMk cId="392231337" sldId="349"/>
            <ac:spMk id="88" creationId="{B63BD313-3B0E-23DF-A8F7-8367FFFC8240}"/>
          </ac:spMkLst>
        </pc:spChg>
        <pc:spChg chg="add mod">
          <ac:chgData name="Guilbault, Marco" userId="b3fe3b7f-23a3-4b05-9bd8-db34b0d2ff12" providerId="ADAL" clId="{D19A52BB-9CA5-42BE-87C8-19A62D2F4AE5}" dt="2024-04-22T17:11:29.546" v="2576" actId="1076"/>
          <ac:spMkLst>
            <pc:docMk/>
            <pc:sldMk cId="392231337" sldId="349"/>
            <ac:spMk id="89" creationId="{F35189B6-C66F-05D6-E5CF-9CE2D4A03991}"/>
          </ac:spMkLst>
        </pc:spChg>
        <pc:picChg chg="del">
          <ac:chgData name="Guilbault, Marco" userId="b3fe3b7f-23a3-4b05-9bd8-db34b0d2ff12" providerId="ADAL" clId="{D19A52BB-9CA5-42BE-87C8-19A62D2F4AE5}" dt="2024-04-22T17:11:18.512" v="2574" actId="478"/>
          <ac:picMkLst>
            <pc:docMk/>
            <pc:sldMk cId="392231337" sldId="349"/>
            <ac:picMk id="40" creationId="{FCD16760-9ED9-B409-6FF9-63B4F21AE5B1}"/>
          </ac:picMkLst>
        </pc:picChg>
        <pc:picChg chg="add mod">
          <ac:chgData name="Guilbault, Marco" userId="b3fe3b7f-23a3-4b05-9bd8-db34b0d2ff12" providerId="ADAL" clId="{D19A52BB-9CA5-42BE-87C8-19A62D2F4AE5}" dt="2024-04-22T17:11:29.546" v="2576" actId="1076"/>
          <ac:picMkLst>
            <pc:docMk/>
            <pc:sldMk cId="392231337" sldId="349"/>
            <ac:picMk id="72" creationId="{10CDA846-0F23-A0A3-A4BD-E37E2BBE1ECA}"/>
          </ac:picMkLst>
        </pc:picChg>
        <pc:cxnChg chg="del mod">
          <ac:chgData name="Guilbault, Marco" userId="b3fe3b7f-23a3-4b05-9bd8-db34b0d2ff12" providerId="ADAL" clId="{D19A52BB-9CA5-42BE-87C8-19A62D2F4AE5}" dt="2024-04-22T17:11:16.631" v="2572" actId="478"/>
          <ac:cxnSpMkLst>
            <pc:docMk/>
            <pc:sldMk cId="392231337" sldId="349"/>
            <ac:cxnSpMk id="19" creationId="{36A1A141-8F0B-22A4-E76F-0868E12EE3A7}"/>
          </ac:cxnSpMkLst>
        </pc:cxnChg>
        <pc:cxnChg chg="del mod">
          <ac:chgData name="Guilbault, Marco" userId="b3fe3b7f-23a3-4b05-9bd8-db34b0d2ff12" providerId="ADAL" clId="{D19A52BB-9CA5-42BE-87C8-19A62D2F4AE5}" dt="2024-04-22T17:11:16.631" v="2572" actId="478"/>
          <ac:cxnSpMkLst>
            <pc:docMk/>
            <pc:sldMk cId="392231337" sldId="349"/>
            <ac:cxnSpMk id="20" creationId="{1ACE457A-80AE-17C1-BF94-3D47EE2AA2C0}"/>
          </ac:cxnSpMkLst>
        </pc:cxnChg>
        <pc:cxnChg chg="del mod">
          <ac:chgData name="Guilbault, Marco" userId="b3fe3b7f-23a3-4b05-9bd8-db34b0d2ff12" providerId="ADAL" clId="{D19A52BB-9CA5-42BE-87C8-19A62D2F4AE5}" dt="2024-04-22T17:11:16.631" v="2572" actId="478"/>
          <ac:cxnSpMkLst>
            <pc:docMk/>
            <pc:sldMk cId="392231337" sldId="349"/>
            <ac:cxnSpMk id="21" creationId="{F4CD738D-056A-9288-CDA3-ED5E9B04C15F}"/>
          </ac:cxnSpMkLst>
        </pc:cxnChg>
        <pc:cxnChg chg="del mod">
          <ac:chgData name="Guilbault, Marco" userId="b3fe3b7f-23a3-4b05-9bd8-db34b0d2ff12" providerId="ADAL" clId="{D19A52BB-9CA5-42BE-87C8-19A62D2F4AE5}" dt="2024-04-22T17:11:16.631" v="2572" actId="478"/>
          <ac:cxnSpMkLst>
            <pc:docMk/>
            <pc:sldMk cId="392231337" sldId="349"/>
            <ac:cxnSpMk id="22" creationId="{43E5F270-DC9A-5C38-BBA4-6F9F5398677D}"/>
          </ac:cxnSpMkLst>
        </pc:cxnChg>
        <pc:cxnChg chg="del mod">
          <ac:chgData name="Guilbault, Marco" userId="b3fe3b7f-23a3-4b05-9bd8-db34b0d2ff12" providerId="ADAL" clId="{D19A52BB-9CA5-42BE-87C8-19A62D2F4AE5}" dt="2024-04-22T17:11:16.631" v="2572" actId="478"/>
          <ac:cxnSpMkLst>
            <pc:docMk/>
            <pc:sldMk cId="392231337" sldId="349"/>
            <ac:cxnSpMk id="23" creationId="{39BC94D7-BC1D-FA1B-C7B5-087D9F1E4C08}"/>
          </ac:cxnSpMkLst>
        </pc:cxnChg>
        <pc:cxnChg chg="del mod">
          <ac:chgData name="Guilbault, Marco" userId="b3fe3b7f-23a3-4b05-9bd8-db34b0d2ff12" providerId="ADAL" clId="{D19A52BB-9CA5-42BE-87C8-19A62D2F4AE5}" dt="2024-04-22T17:11:16.631" v="2572" actId="478"/>
          <ac:cxnSpMkLst>
            <pc:docMk/>
            <pc:sldMk cId="392231337" sldId="349"/>
            <ac:cxnSpMk id="24" creationId="{2E5F5B10-1DFC-42FA-FB62-103C5CBF90A6}"/>
          </ac:cxnSpMkLst>
        </pc:cxnChg>
        <pc:cxnChg chg="del mod">
          <ac:chgData name="Guilbault, Marco" userId="b3fe3b7f-23a3-4b05-9bd8-db34b0d2ff12" providerId="ADAL" clId="{D19A52BB-9CA5-42BE-87C8-19A62D2F4AE5}" dt="2024-04-22T17:11:16.631" v="2572" actId="478"/>
          <ac:cxnSpMkLst>
            <pc:docMk/>
            <pc:sldMk cId="392231337" sldId="349"/>
            <ac:cxnSpMk id="25" creationId="{7E930432-46F4-88DD-8465-59E1D882EAE8}"/>
          </ac:cxnSpMkLst>
        </pc:cxnChg>
        <pc:cxnChg chg="del mod">
          <ac:chgData name="Guilbault, Marco" userId="b3fe3b7f-23a3-4b05-9bd8-db34b0d2ff12" providerId="ADAL" clId="{D19A52BB-9CA5-42BE-87C8-19A62D2F4AE5}" dt="2024-04-22T17:11:16.631" v="2572" actId="478"/>
          <ac:cxnSpMkLst>
            <pc:docMk/>
            <pc:sldMk cId="392231337" sldId="349"/>
            <ac:cxnSpMk id="26" creationId="{E253250F-8A35-E33F-E74C-D71AA52707E4}"/>
          </ac:cxnSpMkLst>
        </pc:cxnChg>
        <pc:cxnChg chg="del mod">
          <ac:chgData name="Guilbault, Marco" userId="b3fe3b7f-23a3-4b05-9bd8-db34b0d2ff12" providerId="ADAL" clId="{D19A52BB-9CA5-42BE-87C8-19A62D2F4AE5}" dt="2024-04-22T17:11:16.631" v="2572" actId="478"/>
          <ac:cxnSpMkLst>
            <pc:docMk/>
            <pc:sldMk cId="392231337" sldId="349"/>
            <ac:cxnSpMk id="27" creationId="{4A91505C-684F-D579-18A6-11290B7A9411}"/>
          </ac:cxnSpMkLst>
        </pc:cxnChg>
        <pc:cxnChg chg="del mod">
          <ac:chgData name="Guilbault, Marco" userId="b3fe3b7f-23a3-4b05-9bd8-db34b0d2ff12" providerId="ADAL" clId="{D19A52BB-9CA5-42BE-87C8-19A62D2F4AE5}" dt="2024-04-22T17:11:16.631" v="2572" actId="478"/>
          <ac:cxnSpMkLst>
            <pc:docMk/>
            <pc:sldMk cId="392231337" sldId="349"/>
            <ac:cxnSpMk id="28" creationId="{F7880F5B-8F12-FFAF-8D39-9E7F2C0BB6F8}"/>
          </ac:cxnSpMkLst>
        </pc:cxnChg>
        <pc:cxnChg chg="del mod">
          <ac:chgData name="Guilbault, Marco" userId="b3fe3b7f-23a3-4b05-9bd8-db34b0d2ff12" providerId="ADAL" clId="{D19A52BB-9CA5-42BE-87C8-19A62D2F4AE5}" dt="2024-04-22T17:11:16.631" v="2572" actId="478"/>
          <ac:cxnSpMkLst>
            <pc:docMk/>
            <pc:sldMk cId="392231337" sldId="349"/>
            <ac:cxnSpMk id="30" creationId="{653736E7-1C83-D2D5-37EC-9407D7D3D725}"/>
          </ac:cxnSpMkLst>
        </pc:cxnChg>
        <pc:cxnChg chg="add mod">
          <ac:chgData name="Guilbault, Marco" userId="b3fe3b7f-23a3-4b05-9bd8-db34b0d2ff12" providerId="ADAL" clId="{D19A52BB-9CA5-42BE-87C8-19A62D2F4AE5}" dt="2024-04-22T17:11:29.546" v="2576" actId="1076"/>
          <ac:cxnSpMkLst>
            <pc:docMk/>
            <pc:sldMk cId="392231337" sldId="349"/>
            <ac:cxnSpMk id="46" creationId="{0D1588AD-96F6-EBB7-EECC-A741EB5B1297}"/>
          </ac:cxnSpMkLst>
        </pc:cxnChg>
        <pc:cxnChg chg="add mod">
          <ac:chgData name="Guilbault, Marco" userId="b3fe3b7f-23a3-4b05-9bd8-db34b0d2ff12" providerId="ADAL" clId="{D19A52BB-9CA5-42BE-87C8-19A62D2F4AE5}" dt="2024-04-22T17:11:29.546" v="2576" actId="1076"/>
          <ac:cxnSpMkLst>
            <pc:docMk/>
            <pc:sldMk cId="392231337" sldId="349"/>
            <ac:cxnSpMk id="47" creationId="{62E7E471-D28A-1A9B-6FBF-439D73AF8011}"/>
          </ac:cxnSpMkLst>
        </pc:cxnChg>
        <pc:cxnChg chg="add mod">
          <ac:chgData name="Guilbault, Marco" userId="b3fe3b7f-23a3-4b05-9bd8-db34b0d2ff12" providerId="ADAL" clId="{D19A52BB-9CA5-42BE-87C8-19A62D2F4AE5}" dt="2024-04-22T17:11:29.546" v="2576" actId="1076"/>
          <ac:cxnSpMkLst>
            <pc:docMk/>
            <pc:sldMk cId="392231337" sldId="349"/>
            <ac:cxnSpMk id="48" creationId="{1ED2A0A0-3FD7-D28F-06E1-3D2826E20162}"/>
          </ac:cxnSpMkLst>
        </pc:cxnChg>
        <pc:cxnChg chg="add mod">
          <ac:chgData name="Guilbault, Marco" userId="b3fe3b7f-23a3-4b05-9bd8-db34b0d2ff12" providerId="ADAL" clId="{D19A52BB-9CA5-42BE-87C8-19A62D2F4AE5}" dt="2024-04-22T17:11:29.546" v="2576" actId="1076"/>
          <ac:cxnSpMkLst>
            <pc:docMk/>
            <pc:sldMk cId="392231337" sldId="349"/>
            <ac:cxnSpMk id="49" creationId="{458299D0-4BEC-CBF7-A1C0-4F857F2DB5B2}"/>
          </ac:cxnSpMkLst>
        </pc:cxnChg>
        <pc:cxnChg chg="add mod">
          <ac:chgData name="Guilbault, Marco" userId="b3fe3b7f-23a3-4b05-9bd8-db34b0d2ff12" providerId="ADAL" clId="{D19A52BB-9CA5-42BE-87C8-19A62D2F4AE5}" dt="2024-04-24T18:31:54.337" v="2820" actId="14100"/>
          <ac:cxnSpMkLst>
            <pc:docMk/>
            <pc:sldMk cId="392231337" sldId="349"/>
            <ac:cxnSpMk id="56" creationId="{7711EDD0-F599-C02A-299B-D0FFFFC923E2}"/>
          </ac:cxnSpMkLst>
        </pc:cxnChg>
        <pc:cxnChg chg="add mod">
          <ac:chgData name="Guilbault, Marco" userId="b3fe3b7f-23a3-4b05-9bd8-db34b0d2ff12" providerId="ADAL" clId="{D19A52BB-9CA5-42BE-87C8-19A62D2F4AE5}" dt="2024-04-22T17:11:29.546" v="2576" actId="1076"/>
          <ac:cxnSpMkLst>
            <pc:docMk/>
            <pc:sldMk cId="392231337" sldId="349"/>
            <ac:cxnSpMk id="68" creationId="{B6C9EFC0-9577-F2D1-4E7E-B845C8DE0F57}"/>
          </ac:cxnSpMkLst>
        </pc:cxnChg>
        <pc:cxnChg chg="add mod">
          <ac:chgData name="Guilbault, Marco" userId="b3fe3b7f-23a3-4b05-9bd8-db34b0d2ff12" providerId="ADAL" clId="{D19A52BB-9CA5-42BE-87C8-19A62D2F4AE5}" dt="2024-04-22T17:11:29.546" v="2576" actId="1076"/>
          <ac:cxnSpMkLst>
            <pc:docMk/>
            <pc:sldMk cId="392231337" sldId="349"/>
            <ac:cxnSpMk id="73" creationId="{BE97F0E9-E4AE-BA22-5476-61C851C804FE}"/>
          </ac:cxnSpMkLst>
        </pc:cxnChg>
        <pc:cxnChg chg="add mod">
          <ac:chgData name="Guilbault, Marco" userId="b3fe3b7f-23a3-4b05-9bd8-db34b0d2ff12" providerId="ADAL" clId="{D19A52BB-9CA5-42BE-87C8-19A62D2F4AE5}" dt="2024-04-22T17:11:29.546" v="2576" actId="1076"/>
          <ac:cxnSpMkLst>
            <pc:docMk/>
            <pc:sldMk cId="392231337" sldId="349"/>
            <ac:cxnSpMk id="74" creationId="{344B8946-FDED-7725-B28E-6FBEBF078322}"/>
          </ac:cxnSpMkLst>
        </pc:cxnChg>
        <pc:cxnChg chg="add mod">
          <ac:chgData name="Guilbault, Marco" userId="b3fe3b7f-23a3-4b05-9bd8-db34b0d2ff12" providerId="ADAL" clId="{D19A52BB-9CA5-42BE-87C8-19A62D2F4AE5}" dt="2024-04-22T17:11:29.546" v="2576" actId="1076"/>
          <ac:cxnSpMkLst>
            <pc:docMk/>
            <pc:sldMk cId="392231337" sldId="349"/>
            <ac:cxnSpMk id="75" creationId="{3D8C1B5C-D000-6F22-2DF8-6798CA5DD151}"/>
          </ac:cxnSpMkLst>
        </pc:cxnChg>
        <pc:cxnChg chg="add mod">
          <ac:chgData name="Guilbault, Marco" userId="b3fe3b7f-23a3-4b05-9bd8-db34b0d2ff12" providerId="ADAL" clId="{D19A52BB-9CA5-42BE-87C8-19A62D2F4AE5}" dt="2024-04-22T17:11:29.546" v="2576" actId="1076"/>
          <ac:cxnSpMkLst>
            <pc:docMk/>
            <pc:sldMk cId="392231337" sldId="349"/>
            <ac:cxnSpMk id="76" creationId="{B3E2A8A9-FD2B-57AD-BBCD-830B7AE3B15E}"/>
          </ac:cxnSpMkLst>
        </pc:cxnChg>
        <pc:cxnChg chg="add mod">
          <ac:chgData name="Guilbault, Marco" userId="b3fe3b7f-23a3-4b05-9bd8-db34b0d2ff12" providerId="ADAL" clId="{D19A52BB-9CA5-42BE-87C8-19A62D2F4AE5}" dt="2024-04-22T17:11:29.546" v="2576" actId="1076"/>
          <ac:cxnSpMkLst>
            <pc:docMk/>
            <pc:sldMk cId="392231337" sldId="349"/>
            <ac:cxnSpMk id="77" creationId="{B95560F0-3F7D-0EA0-D80D-9A572066B063}"/>
          </ac:cxnSpMkLst>
        </pc:cxnChg>
        <pc:cxnChg chg="add mod">
          <ac:chgData name="Guilbault, Marco" userId="b3fe3b7f-23a3-4b05-9bd8-db34b0d2ff12" providerId="ADAL" clId="{D19A52BB-9CA5-42BE-87C8-19A62D2F4AE5}" dt="2024-04-22T17:11:29.546" v="2576" actId="1076"/>
          <ac:cxnSpMkLst>
            <pc:docMk/>
            <pc:sldMk cId="392231337" sldId="349"/>
            <ac:cxnSpMk id="78" creationId="{A2ACC2BB-04B0-2A6B-BC9C-065D6B9318F0}"/>
          </ac:cxnSpMkLst>
        </pc:cxnChg>
        <pc:cxnChg chg="add mod">
          <ac:chgData name="Guilbault, Marco" userId="b3fe3b7f-23a3-4b05-9bd8-db34b0d2ff12" providerId="ADAL" clId="{D19A52BB-9CA5-42BE-87C8-19A62D2F4AE5}" dt="2024-04-22T17:11:29.546" v="2576" actId="1076"/>
          <ac:cxnSpMkLst>
            <pc:docMk/>
            <pc:sldMk cId="392231337" sldId="349"/>
            <ac:cxnSpMk id="79" creationId="{4D438C90-775D-A8A5-F324-EAB7BE15A704}"/>
          </ac:cxnSpMkLst>
        </pc:cxnChg>
        <pc:cxnChg chg="add mod">
          <ac:chgData name="Guilbault, Marco" userId="b3fe3b7f-23a3-4b05-9bd8-db34b0d2ff12" providerId="ADAL" clId="{D19A52BB-9CA5-42BE-87C8-19A62D2F4AE5}" dt="2024-04-22T17:11:29.546" v="2576" actId="1076"/>
          <ac:cxnSpMkLst>
            <pc:docMk/>
            <pc:sldMk cId="392231337" sldId="349"/>
            <ac:cxnSpMk id="80" creationId="{8F27B405-6203-7FA8-5B74-9B3CADCE6EA5}"/>
          </ac:cxnSpMkLst>
        </pc:cxnChg>
      </pc:sldChg>
      <pc:sldChg chg="modSp mod">
        <pc:chgData name="Guilbault, Marco" userId="b3fe3b7f-23a3-4b05-9bd8-db34b0d2ff12" providerId="ADAL" clId="{D19A52BB-9CA5-42BE-87C8-19A62D2F4AE5}" dt="2024-05-07T13:31:06.385" v="3540"/>
        <pc:sldMkLst>
          <pc:docMk/>
          <pc:sldMk cId="2259181081" sldId="350"/>
        </pc:sldMkLst>
        <pc:spChg chg="mod">
          <ac:chgData name="Guilbault, Marco" userId="b3fe3b7f-23a3-4b05-9bd8-db34b0d2ff12" providerId="ADAL" clId="{D19A52BB-9CA5-42BE-87C8-19A62D2F4AE5}" dt="2024-05-07T12:42:19.924" v="3256" actId="20577"/>
          <ac:spMkLst>
            <pc:docMk/>
            <pc:sldMk cId="2259181081" sldId="350"/>
            <ac:spMk id="2" creationId="{9F286A85-A5CA-53C6-3813-222F90B69ECF}"/>
          </ac:spMkLst>
        </pc:spChg>
        <pc:spChg chg="mod">
          <ac:chgData name="Guilbault, Marco" userId="b3fe3b7f-23a3-4b05-9bd8-db34b0d2ff12" providerId="ADAL" clId="{D19A52BB-9CA5-42BE-87C8-19A62D2F4AE5}" dt="2024-05-07T13:31:06.385" v="3540"/>
          <ac:spMkLst>
            <pc:docMk/>
            <pc:sldMk cId="2259181081" sldId="350"/>
            <ac:spMk id="3" creationId="{A57A048D-8CFF-45A5-2A9C-509C1F262406}"/>
          </ac:spMkLst>
        </pc:spChg>
      </pc:sldChg>
      <pc:sldChg chg="modSp mod">
        <pc:chgData name="Guilbault, Marco" userId="b3fe3b7f-23a3-4b05-9bd8-db34b0d2ff12" providerId="ADAL" clId="{D19A52BB-9CA5-42BE-87C8-19A62D2F4AE5}" dt="2024-05-07T13:23:19.459" v="3525" actId="790"/>
        <pc:sldMkLst>
          <pc:docMk/>
          <pc:sldMk cId="3783380974" sldId="351"/>
        </pc:sldMkLst>
        <pc:spChg chg="mod">
          <ac:chgData name="Guilbault, Marco" userId="b3fe3b7f-23a3-4b05-9bd8-db34b0d2ff12" providerId="ADAL" clId="{D19A52BB-9CA5-42BE-87C8-19A62D2F4AE5}" dt="2024-05-07T12:42:16.647" v="3255" actId="20577"/>
          <ac:spMkLst>
            <pc:docMk/>
            <pc:sldMk cId="3783380974" sldId="351"/>
            <ac:spMk id="2" creationId="{9F286A85-A5CA-53C6-3813-222F90B69ECF}"/>
          </ac:spMkLst>
        </pc:spChg>
        <pc:spChg chg="mod">
          <ac:chgData name="Guilbault, Marco" userId="b3fe3b7f-23a3-4b05-9bd8-db34b0d2ff12" providerId="ADAL" clId="{D19A52BB-9CA5-42BE-87C8-19A62D2F4AE5}" dt="2024-05-07T13:23:19.459" v="3525" actId="790"/>
          <ac:spMkLst>
            <pc:docMk/>
            <pc:sldMk cId="3783380974" sldId="351"/>
            <ac:spMk id="3" creationId="{A57A048D-8CFF-45A5-2A9C-509C1F262406}"/>
          </ac:spMkLst>
        </pc:spChg>
      </pc:sldChg>
      <pc:sldChg chg="modSp mod">
        <pc:chgData name="Guilbault, Marco" userId="b3fe3b7f-23a3-4b05-9bd8-db34b0d2ff12" providerId="ADAL" clId="{D19A52BB-9CA5-42BE-87C8-19A62D2F4AE5}" dt="2024-05-07T13:27:32.795" v="3535" actId="20577"/>
        <pc:sldMkLst>
          <pc:docMk/>
          <pc:sldMk cId="808962083" sldId="352"/>
        </pc:sldMkLst>
        <pc:spChg chg="mod">
          <ac:chgData name="Guilbault, Marco" userId="b3fe3b7f-23a3-4b05-9bd8-db34b0d2ff12" providerId="ADAL" clId="{D19A52BB-9CA5-42BE-87C8-19A62D2F4AE5}" dt="2024-05-07T12:42:13.361" v="3254" actId="20577"/>
          <ac:spMkLst>
            <pc:docMk/>
            <pc:sldMk cId="808962083" sldId="352"/>
            <ac:spMk id="2" creationId="{9F286A85-A5CA-53C6-3813-222F90B69ECF}"/>
          </ac:spMkLst>
        </pc:spChg>
        <pc:spChg chg="mod">
          <ac:chgData name="Guilbault, Marco" userId="b3fe3b7f-23a3-4b05-9bd8-db34b0d2ff12" providerId="ADAL" clId="{D19A52BB-9CA5-42BE-87C8-19A62D2F4AE5}" dt="2024-05-07T13:27:32.795" v="3535" actId="20577"/>
          <ac:spMkLst>
            <pc:docMk/>
            <pc:sldMk cId="808962083" sldId="352"/>
            <ac:spMk id="3" creationId="{A57A048D-8CFF-45A5-2A9C-509C1F262406}"/>
          </ac:spMkLst>
        </pc:spChg>
      </pc:sldChg>
      <pc:sldChg chg="modSp mod">
        <pc:chgData name="Guilbault, Marco" userId="b3fe3b7f-23a3-4b05-9bd8-db34b0d2ff12" providerId="ADAL" clId="{D19A52BB-9CA5-42BE-87C8-19A62D2F4AE5}" dt="2024-05-07T13:29:46.411" v="3539" actId="5793"/>
        <pc:sldMkLst>
          <pc:docMk/>
          <pc:sldMk cId="2252706810" sldId="353"/>
        </pc:sldMkLst>
        <pc:spChg chg="mod">
          <ac:chgData name="Guilbault, Marco" userId="b3fe3b7f-23a3-4b05-9bd8-db34b0d2ff12" providerId="ADAL" clId="{D19A52BB-9CA5-42BE-87C8-19A62D2F4AE5}" dt="2024-05-07T12:42:10.479" v="3253" actId="20577"/>
          <ac:spMkLst>
            <pc:docMk/>
            <pc:sldMk cId="2252706810" sldId="353"/>
            <ac:spMk id="2" creationId="{9F286A85-A5CA-53C6-3813-222F90B69ECF}"/>
          </ac:spMkLst>
        </pc:spChg>
        <pc:spChg chg="mod">
          <ac:chgData name="Guilbault, Marco" userId="b3fe3b7f-23a3-4b05-9bd8-db34b0d2ff12" providerId="ADAL" clId="{D19A52BB-9CA5-42BE-87C8-19A62D2F4AE5}" dt="2024-05-07T13:29:46.411" v="3539" actId="5793"/>
          <ac:spMkLst>
            <pc:docMk/>
            <pc:sldMk cId="2252706810" sldId="353"/>
            <ac:spMk id="3" creationId="{A57A048D-8CFF-45A5-2A9C-509C1F262406}"/>
          </ac:spMkLst>
        </pc:spChg>
      </pc:sldChg>
      <pc:sldMasterChg chg="del delSldLayout">
        <pc:chgData name="Guilbault, Marco" userId="b3fe3b7f-23a3-4b05-9bd8-db34b0d2ff12" providerId="ADAL" clId="{D19A52BB-9CA5-42BE-87C8-19A62D2F4AE5}" dt="2024-04-22T14:49:47.082" v="2477" actId="47"/>
        <pc:sldMasterMkLst>
          <pc:docMk/>
          <pc:sldMasterMk cId="502674248" sldId="2147483852"/>
        </pc:sldMasterMkLst>
        <pc:sldLayoutChg chg="del">
          <pc:chgData name="Guilbault, Marco" userId="b3fe3b7f-23a3-4b05-9bd8-db34b0d2ff12" providerId="ADAL" clId="{D19A52BB-9CA5-42BE-87C8-19A62D2F4AE5}" dt="2024-04-22T14:49:47.082" v="2477" actId="47"/>
          <pc:sldLayoutMkLst>
            <pc:docMk/>
            <pc:sldMasterMk cId="502674248" sldId="2147483852"/>
            <pc:sldLayoutMk cId="3901974218" sldId="2147483853"/>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3180743918" sldId="2147483854"/>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4101301651" sldId="2147483855"/>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546774222" sldId="2147483856"/>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1895866059" sldId="2147483857"/>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873141560" sldId="2147483858"/>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833547926" sldId="2147483859"/>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4292230120" sldId="2147483860"/>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922632027" sldId="2147483861"/>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1138109570" sldId="2147483862"/>
          </pc:sldLayoutMkLst>
        </pc:sldLayoutChg>
        <pc:sldLayoutChg chg="del">
          <pc:chgData name="Guilbault, Marco" userId="b3fe3b7f-23a3-4b05-9bd8-db34b0d2ff12" providerId="ADAL" clId="{D19A52BB-9CA5-42BE-87C8-19A62D2F4AE5}" dt="2024-04-22T14:49:47.082" v="2477" actId="47"/>
          <pc:sldLayoutMkLst>
            <pc:docMk/>
            <pc:sldMasterMk cId="502674248" sldId="2147483852"/>
            <pc:sldLayoutMk cId="1560819847" sldId="2147483863"/>
          </pc:sldLayoutMkLst>
        </pc:sldLayoutChg>
      </pc:sldMasterChg>
    </pc:docChg>
  </pc:docChgLst>
</pc:chgInfo>
</file>

<file path=ppt/comments/modernComment_10A_2808F46C.xml><?xml version="1.0" encoding="utf-8"?>
<p188:cmLst xmlns:a="http://schemas.openxmlformats.org/drawingml/2006/main" xmlns:r="http://schemas.openxmlformats.org/officeDocument/2006/relationships" xmlns:p188="http://schemas.microsoft.com/office/powerpoint/2018/8/main">
  <p188:cm id="{D5565F78-7C2C-4B0F-A66A-59ED7744E5B1}" authorId="{E6124F32-BC62-3D20-9C7E-52F745780175}" created="2024-04-19T20:57:35.853">
    <pc:sldMkLst xmlns:pc="http://schemas.microsoft.com/office/powerpoint/2013/main/command">
      <pc:docMk/>
      <pc:sldMk cId="671675500" sldId="266"/>
    </pc:sldMkLst>
    <p188:txBody>
      <a:bodyPr/>
      <a:lstStyle/>
      <a:p>
        <a:r>
          <a:rPr lang="fr-CA"/>
          <a:t>À mettre en forme</a:t>
        </a:r>
      </a:p>
    </p188:txBody>
  </p188:cm>
</p188:cmLst>
</file>

<file path=ppt/comments/modernComment_157_3FFDDC50.xml><?xml version="1.0" encoding="utf-8"?>
<p188:cmLst xmlns:a="http://schemas.openxmlformats.org/drawingml/2006/main" xmlns:r="http://schemas.openxmlformats.org/officeDocument/2006/relationships" xmlns:p188="http://schemas.microsoft.com/office/powerpoint/2018/8/main">
  <p188:cm id="{111D18E1-A30A-4A2D-B695-B15775DAB4A2}" authorId="{E6124F32-BC62-3D20-9C7E-52F745780175}" created="2024-04-19T20:58:34.790">
    <pc:sldMkLst xmlns:pc="http://schemas.microsoft.com/office/powerpoint/2013/main/command">
      <pc:docMk/>
      <pc:sldMk cId="1073601616" sldId="343"/>
    </pc:sldMkLst>
    <p188:txBody>
      <a:bodyPr/>
      <a:lstStyle/>
      <a:p>
        <a:r>
          <a:rPr lang="fr-CA"/>
          <a:t>À mettre en forme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D4777-AA67-455D-B926-6187132EA5D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fr-CA"/>
        </a:p>
      </dgm:t>
    </dgm:pt>
    <dgm:pt modelId="{EBADF308-3E8C-43C5-83E3-7DC94BF6CA51}">
      <dgm:prSet custT="1"/>
      <dgm:spPr/>
      <dgm:t>
        <a:bodyPr/>
        <a:lstStyle/>
        <a:p>
          <a:pPr>
            <a:lnSpc>
              <a:spcPct val="100000"/>
            </a:lnSpc>
            <a:defRPr b="1"/>
          </a:pPr>
          <a:r>
            <a:rPr lang="fr-FR" sz="2000" b="1"/>
            <a:t>Informer</a:t>
          </a:r>
          <a:r>
            <a:rPr lang="fr-FR" sz="2000"/>
            <a:t> les étudiants et les étudiantes</a:t>
          </a:r>
          <a:endParaRPr lang="fr-CA" sz="2000"/>
        </a:p>
      </dgm:t>
    </dgm:pt>
    <dgm:pt modelId="{00A42D6E-7715-45E7-AEA3-E8E7D0A5C6A5}" type="parTrans" cxnId="{178F6386-CF64-416E-9C58-773EC129018D}">
      <dgm:prSet/>
      <dgm:spPr/>
      <dgm:t>
        <a:bodyPr/>
        <a:lstStyle/>
        <a:p>
          <a:endParaRPr lang="fr-CA" sz="1400"/>
        </a:p>
      </dgm:t>
    </dgm:pt>
    <dgm:pt modelId="{ABFE1E25-09B4-40BF-94DD-4E0FBB4FFFF3}" type="sibTrans" cxnId="{178F6386-CF64-416E-9C58-773EC129018D}">
      <dgm:prSet/>
      <dgm:spPr/>
      <dgm:t>
        <a:bodyPr/>
        <a:lstStyle/>
        <a:p>
          <a:endParaRPr lang="fr-CA"/>
        </a:p>
      </dgm:t>
    </dgm:pt>
    <dgm:pt modelId="{1796B52A-0D3A-4831-B81C-D4AD122ACB29}">
      <dgm:prSet custT="1"/>
      <dgm:spPr/>
      <dgm:t>
        <a:bodyPr/>
        <a:lstStyle/>
        <a:p>
          <a:pPr>
            <a:lnSpc>
              <a:spcPct val="100000"/>
            </a:lnSpc>
            <a:defRPr b="1"/>
          </a:pPr>
          <a:r>
            <a:rPr lang="fr-FR" sz="2000" b="1"/>
            <a:t>Former</a:t>
          </a:r>
          <a:r>
            <a:rPr lang="fr-FR" sz="2000"/>
            <a:t> les étudiants et les étudiantes</a:t>
          </a:r>
          <a:endParaRPr lang="fr-CA" sz="2000"/>
        </a:p>
      </dgm:t>
    </dgm:pt>
    <dgm:pt modelId="{A2723EEF-9724-44F5-BFC4-65EFF58C22A9}" type="parTrans" cxnId="{FA2CFE70-C4E9-4D3A-A265-FAFF7C2F9AFB}">
      <dgm:prSet/>
      <dgm:spPr/>
      <dgm:t>
        <a:bodyPr/>
        <a:lstStyle/>
        <a:p>
          <a:endParaRPr lang="fr-CA" sz="1400"/>
        </a:p>
      </dgm:t>
    </dgm:pt>
    <dgm:pt modelId="{4FBA9CC0-BC95-4686-B39A-56EA4BFCE5DE}" type="sibTrans" cxnId="{FA2CFE70-C4E9-4D3A-A265-FAFF7C2F9AFB}">
      <dgm:prSet/>
      <dgm:spPr/>
      <dgm:t>
        <a:bodyPr/>
        <a:lstStyle/>
        <a:p>
          <a:endParaRPr lang="fr-CA"/>
        </a:p>
      </dgm:t>
    </dgm:pt>
    <dgm:pt modelId="{B4F6981D-FC86-4218-97D5-50B885EA918F}">
      <dgm:prSet custT="1"/>
      <dgm:spPr/>
      <dgm:t>
        <a:bodyPr/>
        <a:lstStyle/>
        <a:p>
          <a:pPr>
            <a:lnSpc>
              <a:spcPct val="100000"/>
            </a:lnSpc>
          </a:pPr>
          <a:r>
            <a:rPr lang="fr-FR" sz="1600"/>
            <a:t>Expliquer les notions de plagiat et d’intégrité intellectuelle</a:t>
          </a:r>
          <a:endParaRPr lang="fr-CA" sz="1600"/>
        </a:p>
      </dgm:t>
    </dgm:pt>
    <dgm:pt modelId="{F913DA86-C997-4D8E-BC1F-E59F5D0B71DD}" type="parTrans" cxnId="{4C346CA5-BCF0-4B0F-AAFA-ED371B16E0F0}">
      <dgm:prSet/>
      <dgm:spPr/>
      <dgm:t>
        <a:bodyPr/>
        <a:lstStyle/>
        <a:p>
          <a:endParaRPr lang="fr-CA" sz="1400"/>
        </a:p>
      </dgm:t>
    </dgm:pt>
    <dgm:pt modelId="{578DD56C-A8D9-4FE7-9E36-C0C7D880D894}" type="sibTrans" cxnId="{4C346CA5-BCF0-4B0F-AAFA-ED371B16E0F0}">
      <dgm:prSet/>
      <dgm:spPr/>
      <dgm:t>
        <a:bodyPr/>
        <a:lstStyle/>
        <a:p>
          <a:endParaRPr lang="fr-CA"/>
        </a:p>
      </dgm:t>
    </dgm:pt>
    <dgm:pt modelId="{C9471340-ED37-4049-A8E2-7C6F4E19A811}">
      <dgm:prSet custT="1"/>
      <dgm:spPr/>
      <dgm:t>
        <a:bodyPr/>
        <a:lstStyle/>
        <a:p>
          <a:pPr>
            <a:lnSpc>
              <a:spcPct val="100000"/>
            </a:lnSpc>
          </a:pPr>
          <a:r>
            <a:rPr lang="fr-FR" sz="1600"/>
            <a:t>Baliser l’utilisation de l’IA générative</a:t>
          </a:r>
        </a:p>
        <a:p>
          <a:pPr>
            <a:lnSpc>
              <a:spcPct val="100000"/>
            </a:lnSpc>
          </a:pPr>
          <a:r>
            <a:rPr lang="fr-FR" sz="1600"/>
            <a:t>Faire connaître les politiques du collège</a:t>
          </a:r>
          <a:endParaRPr lang="fr-CA" sz="1600"/>
        </a:p>
      </dgm:t>
    </dgm:pt>
    <dgm:pt modelId="{56D024E1-14B5-4ACF-93A3-95FAA6A8DC4F}" type="parTrans" cxnId="{8E3B5CEE-04A4-4087-A7E4-029185927FE9}">
      <dgm:prSet/>
      <dgm:spPr/>
      <dgm:t>
        <a:bodyPr/>
        <a:lstStyle/>
        <a:p>
          <a:endParaRPr lang="fr-CA" sz="1400"/>
        </a:p>
      </dgm:t>
    </dgm:pt>
    <dgm:pt modelId="{0D51BA9F-26C9-4944-9030-2A64E0199F42}" type="sibTrans" cxnId="{8E3B5CEE-04A4-4087-A7E4-029185927FE9}">
      <dgm:prSet/>
      <dgm:spPr/>
      <dgm:t>
        <a:bodyPr/>
        <a:lstStyle/>
        <a:p>
          <a:endParaRPr lang="fr-CA"/>
        </a:p>
      </dgm:t>
    </dgm:pt>
    <dgm:pt modelId="{FE75989C-9ED7-4932-A0BE-A3DFA013616E}">
      <dgm:prSet custT="1"/>
      <dgm:spPr/>
      <dgm:t>
        <a:bodyPr/>
        <a:lstStyle/>
        <a:p>
          <a:pPr>
            <a:lnSpc>
              <a:spcPct val="100000"/>
            </a:lnSpc>
          </a:pPr>
          <a:r>
            <a:rPr lang="fr-FR" sz="1600"/>
            <a:t>Expliquer les conséquences</a:t>
          </a:r>
          <a:endParaRPr lang="fr-CA" sz="1600"/>
        </a:p>
      </dgm:t>
    </dgm:pt>
    <dgm:pt modelId="{E2672BF8-76ED-4AD3-829B-9DAC9ED55B05}" type="parTrans" cxnId="{5A019C4A-0030-4CA5-B37F-717BC7292B12}">
      <dgm:prSet/>
      <dgm:spPr/>
      <dgm:t>
        <a:bodyPr/>
        <a:lstStyle/>
        <a:p>
          <a:endParaRPr lang="fr-CA" sz="1400"/>
        </a:p>
      </dgm:t>
    </dgm:pt>
    <dgm:pt modelId="{428DB5B1-4E91-4B57-BC05-543E4F2A67B9}" type="sibTrans" cxnId="{5A019C4A-0030-4CA5-B37F-717BC7292B12}">
      <dgm:prSet/>
      <dgm:spPr/>
      <dgm:t>
        <a:bodyPr/>
        <a:lstStyle/>
        <a:p>
          <a:endParaRPr lang="fr-CA"/>
        </a:p>
      </dgm:t>
    </dgm:pt>
    <dgm:pt modelId="{9ACEDF78-54D9-46C6-B1A9-4C32C93891F6}">
      <dgm:prSet custT="1"/>
      <dgm:spPr/>
      <dgm:t>
        <a:bodyPr/>
        <a:lstStyle/>
        <a:p>
          <a:pPr>
            <a:lnSpc>
              <a:spcPct val="100000"/>
            </a:lnSpc>
          </a:pPr>
          <a:r>
            <a:rPr lang="fr-FR" sz="1600"/>
            <a:t>Expliquer l’importance d’être intègre intellectuellement</a:t>
          </a:r>
        </a:p>
        <a:p>
          <a:pPr>
            <a:lnSpc>
              <a:spcPct val="100000"/>
            </a:lnSpc>
          </a:pPr>
          <a:r>
            <a:rPr lang="fr-FR" sz="1600"/>
            <a:t>Montrer des exemples, notamment avec l’IA générative</a:t>
          </a:r>
          <a:endParaRPr lang="fr-CA" sz="1600"/>
        </a:p>
      </dgm:t>
    </dgm:pt>
    <dgm:pt modelId="{082802A5-83A7-439D-8912-5356EB490544}" type="parTrans" cxnId="{0473ECAF-E09F-49E4-94D3-86C5F4040BCE}">
      <dgm:prSet/>
      <dgm:spPr/>
      <dgm:t>
        <a:bodyPr/>
        <a:lstStyle/>
        <a:p>
          <a:endParaRPr lang="fr-CA" sz="1400"/>
        </a:p>
      </dgm:t>
    </dgm:pt>
    <dgm:pt modelId="{82CB105E-C6B6-4EA8-B9EF-4DFB938DA4FF}" type="sibTrans" cxnId="{0473ECAF-E09F-49E4-94D3-86C5F4040BCE}">
      <dgm:prSet/>
      <dgm:spPr/>
      <dgm:t>
        <a:bodyPr/>
        <a:lstStyle/>
        <a:p>
          <a:endParaRPr lang="fr-CA"/>
        </a:p>
      </dgm:t>
    </dgm:pt>
    <dgm:pt modelId="{72543C63-7043-49D0-93B5-F7B65C6D188B}">
      <dgm:prSet custT="1"/>
      <dgm:spPr/>
      <dgm:t>
        <a:bodyPr/>
        <a:lstStyle/>
        <a:p>
          <a:pPr>
            <a:lnSpc>
              <a:spcPct val="100000"/>
            </a:lnSpc>
          </a:pPr>
          <a:r>
            <a:rPr lang="fr-FR" sz="1600"/>
            <a:t>Comment insérer une citation mot-à-mot ou une paraphrase dans un travail</a:t>
          </a:r>
          <a:endParaRPr lang="fr-CA" sz="1600"/>
        </a:p>
      </dgm:t>
    </dgm:pt>
    <dgm:pt modelId="{82FF4357-B830-4A71-A06E-9552CAF45499}" type="parTrans" cxnId="{508543A2-5CE1-43DF-945F-5199888449C1}">
      <dgm:prSet/>
      <dgm:spPr/>
      <dgm:t>
        <a:bodyPr/>
        <a:lstStyle/>
        <a:p>
          <a:endParaRPr lang="fr-CA" sz="1400"/>
        </a:p>
      </dgm:t>
    </dgm:pt>
    <dgm:pt modelId="{9D8F2112-2CDC-48A1-956D-CF36E8B55065}" type="sibTrans" cxnId="{508543A2-5CE1-43DF-945F-5199888449C1}">
      <dgm:prSet/>
      <dgm:spPr/>
      <dgm:t>
        <a:bodyPr/>
        <a:lstStyle/>
        <a:p>
          <a:endParaRPr lang="fr-CA"/>
        </a:p>
      </dgm:t>
    </dgm:pt>
    <dgm:pt modelId="{C5830A02-B8A1-42A6-BA76-5339FB229E2C}">
      <dgm:prSet custT="1"/>
      <dgm:spPr/>
      <dgm:t>
        <a:bodyPr/>
        <a:lstStyle/>
        <a:p>
          <a:pPr>
            <a:lnSpc>
              <a:spcPct val="100000"/>
            </a:lnSpc>
          </a:pPr>
          <a:r>
            <a:rPr lang="fr-FR" sz="1600"/>
            <a:t>Comment ajouter une référence directement dans le texte</a:t>
          </a:r>
          <a:endParaRPr lang="fr-CA" sz="1600"/>
        </a:p>
      </dgm:t>
    </dgm:pt>
    <dgm:pt modelId="{989B6A03-6872-4CA3-B142-8D62479AC3F5}" type="parTrans" cxnId="{7F9A8FEE-DC44-4551-A891-F2552A1CC780}">
      <dgm:prSet/>
      <dgm:spPr/>
      <dgm:t>
        <a:bodyPr/>
        <a:lstStyle/>
        <a:p>
          <a:endParaRPr lang="fr-CA" sz="1400"/>
        </a:p>
      </dgm:t>
    </dgm:pt>
    <dgm:pt modelId="{39B442A7-EE6D-4F4D-9B59-2BD46B791733}" type="sibTrans" cxnId="{7F9A8FEE-DC44-4551-A891-F2552A1CC780}">
      <dgm:prSet/>
      <dgm:spPr/>
      <dgm:t>
        <a:bodyPr/>
        <a:lstStyle/>
        <a:p>
          <a:endParaRPr lang="fr-CA"/>
        </a:p>
      </dgm:t>
    </dgm:pt>
    <dgm:pt modelId="{9320512C-85D4-4F06-A4B4-BAF5BA556617}">
      <dgm:prSet custT="1"/>
      <dgm:spPr/>
      <dgm:t>
        <a:bodyPr/>
        <a:lstStyle/>
        <a:p>
          <a:pPr>
            <a:lnSpc>
              <a:spcPct val="100000"/>
            </a:lnSpc>
          </a:pPr>
          <a:r>
            <a:rPr lang="fr-FR" sz="1600"/>
            <a:t>Comment rédiger une médiagraphie</a:t>
          </a:r>
          <a:endParaRPr lang="fr-CA" sz="1600"/>
        </a:p>
      </dgm:t>
    </dgm:pt>
    <dgm:pt modelId="{67AAD1CD-6524-4797-9807-20C198F65403}" type="parTrans" cxnId="{084D49AD-496A-4EB2-99CB-593CC1D5C8D8}">
      <dgm:prSet/>
      <dgm:spPr/>
      <dgm:t>
        <a:bodyPr/>
        <a:lstStyle/>
        <a:p>
          <a:endParaRPr lang="fr-CA" sz="1400"/>
        </a:p>
      </dgm:t>
    </dgm:pt>
    <dgm:pt modelId="{EB40C815-7443-48EF-95C0-3306060428F7}" type="sibTrans" cxnId="{084D49AD-496A-4EB2-99CB-593CC1D5C8D8}">
      <dgm:prSet/>
      <dgm:spPr/>
      <dgm:t>
        <a:bodyPr/>
        <a:lstStyle/>
        <a:p>
          <a:endParaRPr lang="fr-CA"/>
        </a:p>
      </dgm:t>
    </dgm:pt>
    <dgm:pt modelId="{A3EB9C13-C3F8-4302-9472-148D1155BB13}">
      <dgm:prSet custT="1"/>
      <dgm:spPr/>
      <dgm:t>
        <a:bodyPr/>
        <a:lstStyle/>
        <a:p>
          <a:pPr>
            <a:lnSpc>
              <a:spcPct val="100000"/>
            </a:lnSpc>
          </a:pPr>
          <a:r>
            <a:rPr lang="fr-FR" sz="1600"/>
            <a:t>Comment utiliser un logiciel de gestion </a:t>
          </a:r>
          <a:r>
            <a:rPr lang="fr-FR" sz="1600" err="1"/>
            <a:t>médiagraphique</a:t>
          </a:r>
          <a:endParaRPr lang="fr-FR" sz="1600"/>
        </a:p>
        <a:p>
          <a:pPr>
            <a:lnSpc>
              <a:spcPct val="100000"/>
            </a:lnSpc>
          </a:pPr>
          <a:r>
            <a:rPr lang="fr-FR" sz="1600"/>
            <a:t>Comment mentionner l’utilisation de l’IA générative</a:t>
          </a:r>
          <a:endParaRPr lang="fr-CA" sz="1600"/>
        </a:p>
      </dgm:t>
    </dgm:pt>
    <dgm:pt modelId="{ECEDB0DE-F489-4B0F-95A5-6E15C3F5C904}" type="parTrans" cxnId="{AD8877AE-AC12-4A86-B027-DDC321CF185D}">
      <dgm:prSet/>
      <dgm:spPr/>
      <dgm:t>
        <a:bodyPr/>
        <a:lstStyle/>
        <a:p>
          <a:endParaRPr lang="fr-CA" sz="1400"/>
        </a:p>
      </dgm:t>
    </dgm:pt>
    <dgm:pt modelId="{DF746C01-8360-41EE-A37C-313282F77692}" type="sibTrans" cxnId="{AD8877AE-AC12-4A86-B027-DDC321CF185D}">
      <dgm:prSet/>
      <dgm:spPr/>
      <dgm:t>
        <a:bodyPr/>
        <a:lstStyle/>
        <a:p>
          <a:endParaRPr lang="fr-CA"/>
        </a:p>
      </dgm:t>
    </dgm:pt>
    <dgm:pt modelId="{7671880E-84A6-4B4D-89CD-65ECAA49146F}" type="pres">
      <dgm:prSet presAssocID="{68CD4777-AA67-455D-B926-6187132EA5D5}" presName="root" presStyleCnt="0">
        <dgm:presLayoutVars>
          <dgm:dir/>
          <dgm:resizeHandles val="exact"/>
        </dgm:presLayoutVars>
      </dgm:prSet>
      <dgm:spPr/>
    </dgm:pt>
    <dgm:pt modelId="{A453EB98-0C6A-47E9-8053-29DD45DF1D8F}" type="pres">
      <dgm:prSet presAssocID="{EBADF308-3E8C-43C5-83E3-7DC94BF6CA51}" presName="compNode" presStyleCnt="0"/>
      <dgm:spPr/>
    </dgm:pt>
    <dgm:pt modelId="{FC542816-B49A-442F-A1A1-5BBEF6FDF60D}" type="pres">
      <dgm:prSet presAssocID="{EBADF308-3E8C-43C5-83E3-7DC94BF6CA51}" presName="iconRect" presStyleLbl="node1" presStyleIdx="0" presStyleCnt="2" custLinFactNeighborX="904" custLinFactNeighborY="18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8F2372B5-E8D9-488A-AA86-E223EA8C4FFC}" type="pres">
      <dgm:prSet presAssocID="{EBADF308-3E8C-43C5-83E3-7DC94BF6CA51}" presName="iconSpace" presStyleCnt="0"/>
      <dgm:spPr/>
    </dgm:pt>
    <dgm:pt modelId="{5DC05B99-F662-4C2D-AC53-271BFD61654B}" type="pres">
      <dgm:prSet presAssocID="{EBADF308-3E8C-43C5-83E3-7DC94BF6CA51}" presName="parTx" presStyleLbl="revTx" presStyleIdx="0" presStyleCnt="4" custLinFactNeighborY="-13552">
        <dgm:presLayoutVars>
          <dgm:chMax val="0"/>
          <dgm:chPref val="0"/>
        </dgm:presLayoutVars>
      </dgm:prSet>
      <dgm:spPr/>
    </dgm:pt>
    <dgm:pt modelId="{068B6904-74D4-49EC-9651-D7DB52FCD688}" type="pres">
      <dgm:prSet presAssocID="{EBADF308-3E8C-43C5-83E3-7DC94BF6CA51}" presName="txSpace" presStyleCnt="0"/>
      <dgm:spPr/>
    </dgm:pt>
    <dgm:pt modelId="{E959A68E-2088-49AF-9D5D-396DA35DB52C}" type="pres">
      <dgm:prSet presAssocID="{EBADF308-3E8C-43C5-83E3-7DC94BF6CA51}" presName="desTx" presStyleLbl="revTx" presStyleIdx="1" presStyleCnt="4">
        <dgm:presLayoutVars/>
      </dgm:prSet>
      <dgm:spPr/>
    </dgm:pt>
    <dgm:pt modelId="{4464AC00-BABD-4A90-90E6-F8799E8ACE22}" type="pres">
      <dgm:prSet presAssocID="{ABFE1E25-09B4-40BF-94DD-4E0FBB4FFFF3}" presName="sibTrans" presStyleCnt="0"/>
      <dgm:spPr/>
    </dgm:pt>
    <dgm:pt modelId="{D67BB530-2F5C-47DF-96FA-B0785692BEA1}" type="pres">
      <dgm:prSet presAssocID="{1796B52A-0D3A-4831-B81C-D4AD122ACB29}" presName="compNode" presStyleCnt="0"/>
      <dgm:spPr/>
    </dgm:pt>
    <dgm:pt modelId="{7E64F633-54B1-49E7-B113-3D3E95F7D1F6}" type="pres">
      <dgm:prSet presAssocID="{1796B52A-0D3A-4831-B81C-D4AD122ACB29}" presName="iconRect" presStyleLbl="node1" presStyleIdx="1" presStyleCnt="2" custLinFactNeighborY="134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000" b="-16000"/>
          </a:stretch>
        </a:blipFill>
        <a:ln>
          <a:noFill/>
        </a:ln>
      </dgm:spPr>
    </dgm:pt>
    <dgm:pt modelId="{9B4C18FC-4173-47CD-989E-37B31DF24BF2}" type="pres">
      <dgm:prSet presAssocID="{1796B52A-0D3A-4831-B81C-D4AD122ACB29}" presName="iconSpace" presStyleCnt="0"/>
      <dgm:spPr/>
    </dgm:pt>
    <dgm:pt modelId="{6000D690-829C-4842-AB55-0F9750EBC5E6}" type="pres">
      <dgm:prSet presAssocID="{1796B52A-0D3A-4831-B81C-D4AD122ACB29}" presName="parTx" presStyleLbl="revTx" presStyleIdx="2" presStyleCnt="4" custLinFactNeighborY="-13552">
        <dgm:presLayoutVars>
          <dgm:chMax val="0"/>
          <dgm:chPref val="0"/>
        </dgm:presLayoutVars>
      </dgm:prSet>
      <dgm:spPr/>
    </dgm:pt>
    <dgm:pt modelId="{F0B12773-C199-48AD-ACB0-0E1E3B7D89E1}" type="pres">
      <dgm:prSet presAssocID="{1796B52A-0D3A-4831-B81C-D4AD122ACB29}" presName="txSpace" presStyleCnt="0"/>
      <dgm:spPr/>
    </dgm:pt>
    <dgm:pt modelId="{AAEBB083-375F-47DF-8F62-1056F2BC195D}" type="pres">
      <dgm:prSet presAssocID="{1796B52A-0D3A-4831-B81C-D4AD122ACB29}" presName="desTx" presStyleLbl="revTx" presStyleIdx="3" presStyleCnt="4">
        <dgm:presLayoutVars/>
      </dgm:prSet>
      <dgm:spPr/>
    </dgm:pt>
  </dgm:ptLst>
  <dgm:cxnLst>
    <dgm:cxn modelId="{83168912-BBC8-4221-9CE4-4D6EF9E699A5}" type="presOf" srcId="{68CD4777-AA67-455D-B926-6187132EA5D5}" destId="{7671880E-84A6-4B4D-89CD-65ECAA49146F}" srcOrd="0" destOrd="0" presId="urn:microsoft.com/office/officeart/2018/5/layout/CenteredIconLabelDescriptionList"/>
    <dgm:cxn modelId="{5A019C4A-0030-4CA5-B37F-717BC7292B12}" srcId="{EBADF308-3E8C-43C5-83E3-7DC94BF6CA51}" destId="{FE75989C-9ED7-4932-A0BE-A3DFA013616E}" srcOrd="2" destOrd="0" parTransId="{E2672BF8-76ED-4AD3-829B-9DAC9ED55B05}" sibTransId="{428DB5B1-4E91-4B57-BC05-543E4F2A67B9}"/>
    <dgm:cxn modelId="{FA2CFE70-C4E9-4D3A-A265-FAFF7C2F9AFB}" srcId="{68CD4777-AA67-455D-B926-6187132EA5D5}" destId="{1796B52A-0D3A-4831-B81C-D4AD122ACB29}" srcOrd="1" destOrd="0" parTransId="{A2723EEF-9724-44F5-BFC4-65EFF58C22A9}" sibTransId="{4FBA9CC0-BC95-4686-B39A-56EA4BFCE5DE}"/>
    <dgm:cxn modelId="{C7984075-9EE0-4BFD-85AC-0120C16CEB6C}" type="presOf" srcId="{1796B52A-0D3A-4831-B81C-D4AD122ACB29}" destId="{6000D690-829C-4842-AB55-0F9750EBC5E6}" srcOrd="0" destOrd="0" presId="urn:microsoft.com/office/officeart/2018/5/layout/CenteredIconLabelDescriptionList"/>
    <dgm:cxn modelId="{AC050E58-BF54-4ABB-8D09-5D38C8FE4231}" type="presOf" srcId="{A3EB9C13-C3F8-4302-9472-148D1155BB13}" destId="{AAEBB083-375F-47DF-8F62-1056F2BC195D}" srcOrd="0" destOrd="3" presId="urn:microsoft.com/office/officeart/2018/5/layout/CenteredIconLabelDescriptionList"/>
    <dgm:cxn modelId="{F21F2E7E-BA6F-49A9-A7CE-7F0784B0EB6A}" type="presOf" srcId="{9ACEDF78-54D9-46C6-B1A9-4C32C93891F6}" destId="{E959A68E-2088-49AF-9D5D-396DA35DB52C}" srcOrd="0" destOrd="3" presId="urn:microsoft.com/office/officeart/2018/5/layout/CenteredIconLabelDescriptionList"/>
    <dgm:cxn modelId="{178F6386-CF64-416E-9C58-773EC129018D}" srcId="{68CD4777-AA67-455D-B926-6187132EA5D5}" destId="{EBADF308-3E8C-43C5-83E3-7DC94BF6CA51}" srcOrd="0" destOrd="0" parTransId="{00A42D6E-7715-45E7-AEA3-E8E7D0A5C6A5}" sibTransId="{ABFE1E25-09B4-40BF-94DD-4E0FBB4FFFF3}"/>
    <dgm:cxn modelId="{E3EF858E-72E9-409A-B5BD-70F68D226B0F}" type="presOf" srcId="{EBADF308-3E8C-43C5-83E3-7DC94BF6CA51}" destId="{5DC05B99-F662-4C2D-AC53-271BFD61654B}" srcOrd="0" destOrd="0" presId="urn:microsoft.com/office/officeart/2018/5/layout/CenteredIconLabelDescriptionList"/>
    <dgm:cxn modelId="{2D212693-8E41-4864-A2FD-86EEE378D172}" type="presOf" srcId="{C9471340-ED37-4049-A8E2-7C6F4E19A811}" destId="{E959A68E-2088-49AF-9D5D-396DA35DB52C}" srcOrd="0" destOrd="1" presId="urn:microsoft.com/office/officeart/2018/5/layout/CenteredIconLabelDescriptionList"/>
    <dgm:cxn modelId="{508543A2-5CE1-43DF-945F-5199888449C1}" srcId="{1796B52A-0D3A-4831-B81C-D4AD122ACB29}" destId="{72543C63-7043-49D0-93B5-F7B65C6D188B}" srcOrd="0" destOrd="0" parTransId="{82FF4357-B830-4A71-A06E-9552CAF45499}" sibTransId="{9D8F2112-2CDC-48A1-956D-CF36E8B55065}"/>
    <dgm:cxn modelId="{4C346CA5-BCF0-4B0F-AAFA-ED371B16E0F0}" srcId="{EBADF308-3E8C-43C5-83E3-7DC94BF6CA51}" destId="{B4F6981D-FC86-4218-97D5-50B885EA918F}" srcOrd="0" destOrd="0" parTransId="{F913DA86-C997-4D8E-BC1F-E59F5D0B71DD}" sibTransId="{578DD56C-A8D9-4FE7-9E36-C0C7D880D894}"/>
    <dgm:cxn modelId="{97237AAC-35C8-4EB1-8B7D-D35B1283088F}" type="presOf" srcId="{C5830A02-B8A1-42A6-BA76-5339FB229E2C}" destId="{AAEBB083-375F-47DF-8F62-1056F2BC195D}" srcOrd="0" destOrd="1" presId="urn:microsoft.com/office/officeart/2018/5/layout/CenteredIconLabelDescriptionList"/>
    <dgm:cxn modelId="{084D49AD-496A-4EB2-99CB-593CC1D5C8D8}" srcId="{1796B52A-0D3A-4831-B81C-D4AD122ACB29}" destId="{9320512C-85D4-4F06-A4B4-BAF5BA556617}" srcOrd="2" destOrd="0" parTransId="{67AAD1CD-6524-4797-9807-20C198F65403}" sibTransId="{EB40C815-7443-48EF-95C0-3306060428F7}"/>
    <dgm:cxn modelId="{AD8877AE-AC12-4A86-B027-DDC321CF185D}" srcId="{1796B52A-0D3A-4831-B81C-D4AD122ACB29}" destId="{A3EB9C13-C3F8-4302-9472-148D1155BB13}" srcOrd="3" destOrd="0" parTransId="{ECEDB0DE-F489-4B0F-95A5-6E15C3F5C904}" sibTransId="{DF746C01-8360-41EE-A37C-313282F77692}"/>
    <dgm:cxn modelId="{0473ECAF-E09F-49E4-94D3-86C5F4040BCE}" srcId="{EBADF308-3E8C-43C5-83E3-7DC94BF6CA51}" destId="{9ACEDF78-54D9-46C6-B1A9-4C32C93891F6}" srcOrd="3" destOrd="0" parTransId="{082802A5-83A7-439D-8912-5356EB490544}" sibTransId="{82CB105E-C6B6-4EA8-B9EF-4DFB938DA4FF}"/>
    <dgm:cxn modelId="{8B8185B9-F2B7-43B6-9FC0-8A898F0B76E3}" type="presOf" srcId="{9320512C-85D4-4F06-A4B4-BAF5BA556617}" destId="{AAEBB083-375F-47DF-8F62-1056F2BC195D}" srcOrd="0" destOrd="2" presId="urn:microsoft.com/office/officeart/2018/5/layout/CenteredIconLabelDescriptionList"/>
    <dgm:cxn modelId="{8444D5D2-3842-44D8-B3FD-8A936447733F}" type="presOf" srcId="{72543C63-7043-49D0-93B5-F7B65C6D188B}" destId="{AAEBB083-375F-47DF-8F62-1056F2BC195D}" srcOrd="0" destOrd="0" presId="urn:microsoft.com/office/officeart/2018/5/layout/CenteredIconLabelDescriptionList"/>
    <dgm:cxn modelId="{37F79AE5-7BAF-4672-AD25-001DCCBA6317}" type="presOf" srcId="{FE75989C-9ED7-4932-A0BE-A3DFA013616E}" destId="{E959A68E-2088-49AF-9D5D-396DA35DB52C}" srcOrd="0" destOrd="2" presId="urn:microsoft.com/office/officeart/2018/5/layout/CenteredIconLabelDescriptionList"/>
    <dgm:cxn modelId="{8E3B5CEE-04A4-4087-A7E4-029185927FE9}" srcId="{EBADF308-3E8C-43C5-83E3-7DC94BF6CA51}" destId="{C9471340-ED37-4049-A8E2-7C6F4E19A811}" srcOrd="1" destOrd="0" parTransId="{56D024E1-14B5-4ACF-93A3-95FAA6A8DC4F}" sibTransId="{0D51BA9F-26C9-4944-9030-2A64E0199F42}"/>
    <dgm:cxn modelId="{7F9A8FEE-DC44-4551-A891-F2552A1CC780}" srcId="{1796B52A-0D3A-4831-B81C-D4AD122ACB29}" destId="{C5830A02-B8A1-42A6-BA76-5339FB229E2C}" srcOrd="1" destOrd="0" parTransId="{989B6A03-6872-4CA3-B142-8D62479AC3F5}" sibTransId="{39B442A7-EE6D-4F4D-9B59-2BD46B791733}"/>
    <dgm:cxn modelId="{C08A91F8-9CB3-477B-920A-86605F9E15B5}" type="presOf" srcId="{B4F6981D-FC86-4218-97D5-50B885EA918F}" destId="{E959A68E-2088-49AF-9D5D-396DA35DB52C}" srcOrd="0" destOrd="0" presId="urn:microsoft.com/office/officeart/2018/5/layout/CenteredIconLabelDescriptionList"/>
    <dgm:cxn modelId="{E30B7E4D-E174-4385-9C9E-52922A648B1A}" type="presParOf" srcId="{7671880E-84A6-4B4D-89CD-65ECAA49146F}" destId="{A453EB98-0C6A-47E9-8053-29DD45DF1D8F}" srcOrd="0" destOrd="0" presId="urn:microsoft.com/office/officeart/2018/5/layout/CenteredIconLabelDescriptionList"/>
    <dgm:cxn modelId="{53701AC5-6C18-42C1-9E44-132DFCD2052A}" type="presParOf" srcId="{A453EB98-0C6A-47E9-8053-29DD45DF1D8F}" destId="{FC542816-B49A-442F-A1A1-5BBEF6FDF60D}" srcOrd="0" destOrd="0" presId="urn:microsoft.com/office/officeart/2018/5/layout/CenteredIconLabelDescriptionList"/>
    <dgm:cxn modelId="{7C0E42C8-A45D-465A-8861-2A16A0D3A5C0}" type="presParOf" srcId="{A453EB98-0C6A-47E9-8053-29DD45DF1D8F}" destId="{8F2372B5-E8D9-488A-AA86-E223EA8C4FFC}" srcOrd="1" destOrd="0" presId="urn:microsoft.com/office/officeart/2018/5/layout/CenteredIconLabelDescriptionList"/>
    <dgm:cxn modelId="{012EF89F-D173-46D9-9F3A-91F79F9E8DFA}" type="presParOf" srcId="{A453EB98-0C6A-47E9-8053-29DD45DF1D8F}" destId="{5DC05B99-F662-4C2D-AC53-271BFD61654B}" srcOrd="2" destOrd="0" presId="urn:microsoft.com/office/officeart/2018/5/layout/CenteredIconLabelDescriptionList"/>
    <dgm:cxn modelId="{292E2972-B576-43D7-8EDC-E19A198112DA}" type="presParOf" srcId="{A453EB98-0C6A-47E9-8053-29DD45DF1D8F}" destId="{068B6904-74D4-49EC-9651-D7DB52FCD688}" srcOrd="3" destOrd="0" presId="urn:microsoft.com/office/officeart/2018/5/layout/CenteredIconLabelDescriptionList"/>
    <dgm:cxn modelId="{138D2308-48D9-477F-A5BB-EB11BE75336E}" type="presParOf" srcId="{A453EB98-0C6A-47E9-8053-29DD45DF1D8F}" destId="{E959A68E-2088-49AF-9D5D-396DA35DB52C}" srcOrd="4" destOrd="0" presId="urn:microsoft.com/office/officeart/2018/5/layout/CenteredIconLabelDescriptionList"/>
    <dgm:cxn modelId="{8FB9544F-939A-4123-96B0-5E128872C292}" type="presParOf" srcId="{7671880E-84A6-4B4D-89CD-65ECAA49146F}" destId="{4464AC00-BABD-4A90-90E6-F8799E8ACE22}" srcOrd="1" destOrd="0" presId="urn:microsoft.com/office/officeart/2018/5/layout/CenteredIconLabelDescriptionList"/>
    <dgm:cxn modelId="{3DD18489-6201-41CC-BC98-7A659E2A3B77}" type="presParOf" srcId="{7671880E-84A6-4B4D-89CD-65ECAA49146F}" destId="{D67BB530-2F5C-47DF-96FA-B0785692BEA1}" srcOrd="2" destOrd="0" presId="urn:microsoft.com/office/officeart/2018/5/layout/CenteredIconLabelDescriptionList"/>
    <dgm:cxn modelId="{324D326E-1DE5-4103-AFD8-5CA44D7836BE}" type="presParOf" srcId="{D67BB530-2F5C-47DF-96FA-B0785692BEA1}" destId="{7E64F633-54B1-49E7-B113-3D3E95F7D1F6}" srcOrd="0" destOrd="0" presId="urn:microsoft.com/office/officeart/2018/5/layout/CenteredIconLabelDescriptionList"/>
    <dgm:cxn modelId="{A467101D-F752-4207-9FF8-35129C8226CB}" type="presParOf" srcId="{D67BB530-2F5C-47DF-96FA-B0785692BEA1}" destId="{9B4C18FC-4173-47CD-989E-37B31DF24BF2}" srcOrd="1" destOrd="0" presId="urn:microsoft.com/office/officeart/2018/5/layout/CenteredIconLabelDescriptionList"/>
    <dgm:cxn modelId="{7FAA1263-C1BD-40D0-9881-FD9B3E9DAEAA}" type="presParOf" srcId="{D67BB530-2F5C-47DF-96FA-B0785692BEA1}" destId="{6000D690-829C-4842-AB55-0F9750EBC5E6}" srcOrd="2" destOrd="0" presId="urn:microsoft.com/office/officeart/2018/5/layout/CenteredIconLabelDescriptionList"/>
    <dgm:cxn modelId="{8C008C04-B2B5-4E6A-A3DC-D6D3D5EEBFC7}" type="presParOf" srcId="{D67BB530-2F5C-47DF-96FA-B0785692BEA1}" destId="{F0B12773-C199-48AD-ACB0-0E1E3B7D89E1}" srcOrd="3" destOrd="0" presId="urn:microsoft.com/office/officeart/2018/5/layout/CenteredIconLabelDescriptionList"/>
    <dgm:cxn modelId="{84FA01F2-015D-497C-A3CC-98480DEDC53F}" type="presParOf" srcId="{D67BB530-2F5C-47DF-96FA-B0785692BEA1}" destId="{AAEBB083-375F-47DF-8F62-1056F2BC195D}"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125E1A-3049-4614-A566-657F66EB4B5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AA2CC7A-A7E3-4AF5-AB10-46B47BBBD03B}">
      <dgm:prSet custT="1"/>
      <dgm:spPr/>
      <dgm:t>
        <a:bodyPr/>
        <a:lstStyle/>
        <a:p>
          <a:pPr>
            <a:lnSpc>
              <a:spcPct val="100000"/>
            </a:lnSpc>
          </a:pPr>
          <a:r>
            <a:rPr lang="fr-FR" sz="2000"/>
            <a:t>Le plagiat, c’est laisser entendre, intentionnellement ou non, que c’est vous qui avez eu l’idée originale d’une autre personne.</a:t>
          </a:r>
          <a:endParaRPr lang="en-US" sz="2000"/>
        </a:p>
      </dgm:t>
    </dgm:pt>
    <dgm:pt modelId="{4D93FA3A-A82B-49C2-A4EE-5B258865B8F9}" type="parTrans" cxnId="{4EF189F8-8979-4BB7-A5EE-DC43050A5E8E}">
      <dgm:prSet/>
      <dgm:spPr/>
      <dgm:t>
        <a:bodyPr/>
        <a:lstStyle/>
        <a:p>
          <a:endParaRPr lang="en-US"/>
        </a:p>
      </dgm:t>
    </dgm:pt>
    <dgm:pt modelId="{DD19E8C1-E50C-429F-B539-9B2D524BCCA6}" type="sibTrans" cxnId="{4EF189F8-8979-4BB7-A5EE-DC43050A5E8E}">
      <dgm:prSet/>
      <dgm:spPr/>
      <dgm:t>
        <a:bodyPr/>
        <a:lstStyle/>
        <a:p>
          <a:endParaRPr lang="en-US"/>
        </a:p>
      </dgm:t>
    </dgm:pt>
    <dgm:pt modelId="{DF3BA673-DE18-4461-96FD-490639726EE7}">
      <dgm:prSet custT="1"/>
      <dgm:spPr/>
      <dgm:t>
        <a:bodyPr/>
        <a:lstStyle/>
        <a:p>
          <a:pPr>
            <a:lnSpc>
              <a:spcPct val="100000"/>
            </a:lnSpc>
          </a:pPr>
          <a:r>
            <a:rPr lang="fr-FR" sz="2000"/>
            <a:t>La seule façon de ne pas plagier </a:t>
          </a:r>
          <a:br>
            <a:rPr lang="fr-FR" sz="2000"/>
          </a:br>
          <a:r>
            <a:rPr lang="fr-FR" sz="2000"/>
            <a:t>est de citer et référencer correctement ses sources, conformément aux normes prescrites par le collège et le programme d’études.​</a:t>
          </a:r>
          <a:endParaRPr lang="en-US" sz="2000"/>
        </a:p>
      </dgm:t>
    </dgm:pt>
    <dgm:pt modelId="{415C3370-4871-43B9-BADD-376FF97F93B9}" type="parTrans" cxnId="{F3D2275A-92E3-4954-B959-1490881B0B53}">
      <dgm:prSet/>
      <dgm:spPr/>
      <dgm:t>
        <a:bodyPr/>
        <a:lstStyle/>
        <a:p>
          <a:endParaRPr lang="en-US"/>
        </a:p>
      </dgm:t>
    </dgm:pt>
    <dgm:pt modelId="{99C525BA-EB2A-417C-9634-5D4D7E8148A6}" type="sibTrans" cxnId="{F3D2275A-92E3-4954-B959-1490881B0B53}">
      <dgm:prSet/>
      <dgm:spPr/>
      <dgm:t>
        <a:bodyPr/>
        <a:lstStyle/>
        <a:p>
          <a:endParaRPr lang="en-US"/>
        </a:p>
      </dgm:t>
    </dgm:pt>
    <dgm:pt modelId="{C0B2EE54-0672-47CC-A7F2-21A1380A639D}" type="pres">
      <dgm:prSet presAssocID="{73125E1A-3049-4614-A566-657F66EB4B5F}" presName="root" presStyleCnt="0">
        <dgm:presLayoutVars>
          <dgm:dir/>
          <dgm:resizeHandles val="exact"/>
        </dgm:presLayoutVars>
      </dgm:prSet>
      <dgm:spPr/>
    </dgm:pt>
    <dgm:pt modelId="{1BD52A49-E70E-4540-9849-D9322327E6A3}" type="pres">
      <dgm:prSet presAssocID="{BAA2CC7A-A7E3-4AF5-AB10-46B47BBBD03B}" presName="compNode" presStyleCnt="0"/>
      <dgm:spPr/>
    </dgm:pt>
    <dgm:pt modelId="{B85239A7-6D5A-4210-A169-DDE1E9C4CC4E}" type="pres">
      <dgm:prSet presAssocID="{BAA2CC7A-A7E3-4AF5-AB10-46B47BBBD03B}" presName="iconRect" presStyleLbl="node1" presStyleIdx="0" presStyleCnt="2" custLinFactNeighborX="-2703" custLinFactNeighborY="1135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avec un remplissage uni"/>
        </a:ext>
      </dgm:extLst>
    </dgm:pt>
    <dgm:pt modelId="{BAF46B18-8DF1-4C57-8A33-95D3180A2728}" type="pres">
      <dgm:prSet presAssocID="{BAA2CC7A-A7E3-4AF5-AB10-46B47BBBD03B}" presName="spaceRect" presStyleCnt="0"/>
      <dgm:spPr/>
    </dgm:pt>
    <dgm:pt modelId="{B3AA0ADF-60D1-4C5F-A2C0-275AE7CD9896}" type="pres">
      <dgm:prSet presAssocID="{BAA2CC7A-A7E3-4AF5-AB10-46B47BBBD03B}" presName="textRect" presStyleLbl="revTx" presStyleIdx="0" presStyleCnt="2">
        <dgm:presLayoutVars>
          <dgm:chMax val="1"/>
          <dgm:chPref val="1"/>
        </dgm:presLayoutVars>
      </dgm:prSet>
      <dgm:spPr/>
    </dgm:pt>
    <dgm:pt modelId="{61A4B46D-096F-44D1-B5D6-13D78A1634E4}" type="pres">
      <dgm:prSet presAssocID="{DD19E8C1-E50C-429F-B539-9B2D524BCCA6}" presName="sibTrans" presStyleCnt="0"/>
      <dgm:spPr/>
    </dgm:pt>
    <dgm:pt modelId="{B476D079-9CC3-470C-ABC1-A6C21E58FD58}" type="pres">
      <dgm:prSet presAssocID="{DF3BA673-DE18-4461-96FD-490639726EE7}" presName="compNode" presStyleCnt="0"/>
      <dgm:spPr/>
    </dgm:pt>
    <dgm:pt modelId="{FC3142B6-41A0-40E9-AD54-8F897996A129}" type="pres">
      <dgm:prSet presAssocID="{DF3BA673-DE18-4461-96FD-490639726EE7}"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tations contour"/>
        </a:ext>
      </dgm:extLst>
    </dgm:pt>
    <dgm:pt modelId="{51C04610-63CE-42DA-AC21-22B4E6D2B973}" type="pres">
      <dgm:prSet presAssocID="{DF3BA673-DE18-4461-96FD-490639726EE7}" presName="spaceRect" presStyleCnt="0"/>
      <dgm:spPr/>
    </dgm:pt>
    <dgm:pt modelId="{14030226-3890-4BEC-9AAA-89258031DE60}" type="pres">
      <dgm:prSet presAssocID="{DF3BA673-DE18-4461-96FD-490639726EE7}" presName="textRect" presStyleLbl="revTx" presStyleIdx="1" presStyleCnt="2" custScaleX="107171">
        <dgm:presLayoutVars>
          <dgm:chMax val="1"/>
          <dgm:chPref val="1"/>
        </dgm:presLayoutVars>
      </dgm:prSet>
      <dgm:spPr/>
    </dgm:pt>
  </dgm:ptLst>
  <dgm:cxnLst>
    <dgm:cxn modelId="{F3D2275A-92E3-4954-B959-1490881B0B53}" srcId="{73125E1A-3049-4614-A566-657F66EB4B5F}" destId="{DF3BA673-DE18-4461-96FD-490639726EE7}" srcOrd="1" destOrd="0" parTransId="{415C3370-4871-43B9-BADD-376FF97F93B9}" sibTransId="{99C525BA-EB2A-417C-9634-5D4D7E8148A6}"/>
    <dgm:cxn modelId="{7710B0CE-FB55-4853-A610-2D86FFF40A7B}" type="presOf" srcId="{73125E1A-3049-4614-A566-657F66EB4B5F}" destId="{C0B2EE54-0672-47CC-A7F2-21A1380A639D}" srcOrd="0" destOrd="0" presId="urn:microsoft.com/office/officeart/2018/2/layout/IconLabelList"/>
    <dgm:cxn modelId="{B7027CDC-7FE4-46F5-8211-3834C46919AD}" type="presOf" srcId="{BAA2CC7A-A7E3-4AF5-AB10-46B47BBBD03B}" destId="{B3AA0ADF-60D1-4C5F-A2C0-275AE7CD9896}" srcOrd="0" destOrd="0" presId="urn:microsoft.com/office/officeart/2018/2/layout/IconLabelList"/>
    <dgm:cxn modelId="{B8EB8EED-411B-4BA7-B4F7-B09506EB563D}" type="presOf" srcId="{DF3BA673-DE18-4461-96FD-490639726EE7}" destId="{14030226-3890-4BEC-9AAA-89258031DE60}" srcOrd="0" destOrd="0" presId="urn:microsoft.com/office/officeart/2018/2/layout/IconLabelList"/>
    <dgm:cxn modelId="{4EF189F8-8979-4BB7-A5EE-DC43050A5E8E}" srcId="{73125E1A-3049-4614-A566-657F66EB4B5F}" destId="{BAA2CC7A-A7E3-4AF5-AB10-46B47BBBD03B}" srcOrd="0" destOrd="0" parTransId="{4D93FA3A-A82B-49C2-A4EE-5B258865B8F9}" sibTransId="{DD19E8C1-E50C-429F-B539-9B2D524BCCA6}"/>
    <dgm:cxn modelId="{D3C6DCFD-AEF3-4EA6-9656-B2D86357DF8D}" type="presParOf" srcId="{C0B2EE54-0672-47CC-A7F2-21A1380A639D}" destId="{1BD52A49-E70E-4540-9849-D9322327E6A3}" srcOrd="0" destOrd="0" presId="urn:microsoft.com/office/officeart/2018/2/layout/IconLabelList"/>
    <dgm:cxn modelId="{85CF2D9A-109F-4052-A896-F0941CE3DEFC}" type="presParOf" srcId="{1BD52A49-E70E-4540-9849-D9322327E6A3}" destId="{B85239A7-6D5A-4210-A169-DDE1E9C4CC4E}" srcOrd="0" destOrd="0" presId="urn:microsoft.com/office/officeart/2018/2/layout/IconLabelList"/>
    <dgm:cxn modelId="{FC6A1C82-D730-4E00-B9C4-293ABB025BE1}" type="presParOf" srcId="{1BD52A49-E70E-4540-9849-D9322327E6A3}" destId="{BAF46B18-8DF1-4C57-8A33-95D3180A2728}" srcOrd="1" destOrd="0" presId="urn:microsoft.com/office/officeart/2018/2/layout/IconLabelList"/>
    <dgm:cxn modelId="{FF94EAF3-47D9-4E71-9E04-0CDB9A13C59E}" type="presParOf" srcId="{1BD52A49-E70E-4540-9849-D9322327E6A3}" destId="{B3AA0ADF-60D1-4C5F-A2C0-275AE7CD9896}" srcOrd="2" destOrd="0" presId="urn:microsoft.com/office/officeart/2018/2/layout/IconLabelList"/>
    <dgm:cxn modelId="{3468F055-71CC-47BB-8F96-83496E758F0C}" type="presParOf" srcId="{C0B2EE54-0672-47CC-A7F2-21A1380A639D}" destId="{61A4B46D-096F-44D1-B5D6-13D78A1634E4}" srcOrd="1" destOrd="0" presId="urn:microsoft.com/office/officeart/2018/2/layout/IconLabelList"/>
    <dgm:cxn modelId="{3DD7F4DD-6371-4A28-A42A-F01AAD47EF7A}" type="presParOf" srcId="{C0B2EE54-0672-47CC-A7F2-21A1380A639D}" destId="{B476D079-9CC3-470C-ABC1-A6C21E58FD58}" srcOrd="2" destOrd="0" presId="urn:microsoft.com/office/officeart/2018/2/layout/IconLabelList"/>
    <dgm:cxn modelId="{CDFB7FB3-8A05-4E1B-B1C5-EF382FC82584}" type="presParOf" srcId="{B476D079-9CC3-470C-ABC1-A6C21E58FD58}" destId="{FC3142B6-41A0-40E9-AD54-8F897996A129}" srcOrd="0" destOrd="0" presId="urn:microsoft.com/office/officeart/2018/2/layout/IconLabelList"/>
    <dgm:cxn modelId="{1CAD9EF0-5705-4172-AA87-C916A223207B}" type="presParOf" srcId="{B476D079-9CC3-470C-ABC1-A6C21E58FD58}" destId="{51C04610-63CE-42DA-AC21-22B4E6D2B973}" srcOrd="1" destOrd="0" presId="urn:microsoft.com/office/officeart/2018/2/layout/IconLabelList"/>
    <dgm:cxn modelId="{8F7723D1-663F-4B86-9EE1-DB5AFC61929A}" type="presParOf" srcId="{B476D079-9CC3-470C-ABC1-A6C21E58FD58}" destId="{14030226-3890-4BEC-9AAA-89258031DE60}"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4D70B6-8E05-4F6D-BB50-874BC8B2649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17DBAF8-C0F5-400E-BE83-50273D3EE168}">
      <dgm:prSet/>
      <dgm:spPr/>
      <dgm:t>
        <a:bodyPr/>
        <a:lstStyle/>
        <a:p>
          <a:pPr>
            <a:lnSpc>
              <a:spcPct val="100000"/>
            </a:lnSpc>
          </a:pPr>
          <a:r>
            <a:rPr lang="fr-FR"/>
            <a:t>Au collégial, vous apprenez à développer votre pensée, à analyser de l’information, à exprimer vos idées, à argumenter... Pour y arriver, il est normal, même nécessaire,</a:t>
          </a:r>
          <a:r>
            <a:rPr lang="fr-FR" b="1"/>
            <a:t> </a:t>
          </a:r>
          <a:r>
            <a:rPr lang="fr-FR"/>
            <a:t>de vous appuyer sur ce que d’autres ont dit, écrit ou produit avant vous. </a:t>
          </a:r>
          <a:endParaRPr lang="en-US"/>
        </a:p>
      </dgm:t>
    </dgm:pt>
    <dgm:pt modelId="{109225BE-E2D3-4DB9-8CF1-978E035707D2}" type="parTrans" cxnId="{CBE926D2-25AD-410D-A0DD-EDAEA2A83C2B}">
      <dgm:prSet/>
      <dgm:spPr/>
      <dgm:t>
        <a:bodyPr/>
        <a:lstStyle/>
        <a:p>
          <a:endParaRPr lang="en-US"/>
        </a:p>
      </dgm:t>
    </dgm:pt>
    <dgm:pt modelId="{4F50C9A6-0BB0-42E6-B12D-C21BDB7ADA59}" type="sibTrans" cxnId="{CBE926D2-25AD-410D-A0DD-EDAEA2A83C2B}">
      <dgm:prSet/>
      <dgm:spPr/>
      <dgm:t>
        <a:bodyPr/>
        <a:lstStyle/>
        <a:p>
          <a:pPr>
            <a:lnSpc>
              <a:spcPct val="100000"/>
            </a:lnSpc>
          </a:pPr>
          <a:endParaRPr lang="en-US"/>
        </a:p>
      </dgm:t>
    </dgm:pt>
    <dgm:pt modelId="{E87D46A2-89E7-4964-937A-41FF236C8F4B}">
      <dgm:prSet/>
      <dgm:spPr/>
      <dgm:t>
        <a:bodyPr/>
        <a:lstStyle/>
        <a:p>
          <a:pPr>
            <a:lnSpc>
              <a:spcPct val="100000"/>
            </a:lnSpc>
          </a:pPr>
          <a:r>
            <a:rPr lang="fr-FR"/>
            <a:t>Vos travaux se basent et s’inspirent de sources existantes </a:t>
          </a:r>
          <a:r>
            <a:rPr lang="fr-FR" b="1"/>
            <a:t>que vous citerez</a:t>
          </a:r>
          <a:r>
            <a:rPr lang="fr-FR"/>
            <a:t> dans le respect des consignes. </a:t>
          </a:r>
          <a:endParaRPr lang="en-US"/>
        </a:p>
      </dgm:t>
    </dgm:pt>
    <dgm:pt modelId="{9E3BC790-63CA-4B72-84F3-342BC3B78053}" type="parTrans" cxnId="{A04944FB-5C9C-48F9-BE65-5917045DEDEC}">
      <dgm:prSet/>
      <dgm:spPr/>
      <dgm:t>
        <a:bodyPr/>
        <a:lstStyle/>
        <a:p>
          <a:endParaRPr lang="en-US"/>
        </a:p>
      </dgm:t>
    </dgm:pt>
    <dgm:pt modelId="{CD2F4185-C945-4E0B-B37B-39620D200037}" type="sibTrans" cxnId="{A04944FB-5C9C-48F9-BE65-5917045DEDEC}">
      <dgm:prSet/>
      <dgm:spPr/>
      <dgm:t>
        <a:bodyPr/>
        <a:lstStyle/>
        <a:p>
          <a:pPr>
            <a:lnSpc>
              <a:spcPct val="100000"/>
            </a:lnSpc>
          </a:pPr>
          <a:endParaRPr lang="en-US"/>
        </a:p>
      </dgm:t>
    </dgm:pt>
    <dgm:pt modelId="{8B4B3CC9-5A8B-49C7-A642-3FF2B5F41E7D}">
      <dgm:prSet/>
      <dgm:spPr/>
      <dgm:t>
        <a:bodyPr/>
        <a:lstStyle/>
        <a:p>
          <a:pPr>
            <a:lnSpc>
              <a:spcPct val="100000"/>
            </a:lnSpc>
          </a:pPr>
          <a:r>
            <a:rPr lang="fr-FR"/>
            <a:t>Si les consignes d’un travail ne vous semblent pas claires, n’hésitez pas à consulter votre enseignant ou votre enseignante pour plus de précision.</a:t>
          </a:r>
          <a:endParaRPr lang="en-US"/>
        </a:p>
      </dgm:t>
    </dgm:pt>
    <dgm:pt modelId="{60D37514-72B8-4A3E-9AEC-076AFA2ABB68}" type="parTrans" cxnId="{84A152E3-D914-464C-BEA1-205BCA25F67F}">
      <dgm:prSet/>
      <dgm:spPr/>
      <dgm:t>
        <a:bodyPr/>
        <a:lstStyle/>
        <a:p>
          <a:endParaRPr lang="fr-CA"/>
        </a:p>
      </dgm:t>
    </dgm:pt>
    <dgm:pt modelId="{32CDDA62-B658-48CB-B2D5-D31F677A833C}" type="sibTrans" cxnId="{84A152E3-D914-464C-BEA1-205BCA25F67F}">
      <dgm:prSet/>
      <dgm:spPr/>
      <dgm:t>
        <a:bodyPr/>
        <a:lstStyle/>
        <a:p>
          <a:endParaRPr lang="fr-CA"/>
        </a:p>
      </dgm:t>
    </dgm:pt>
    <dgm:pt modelId="{244AB248-F3B4-4068-A9DD-FA632ACB3461}" type="pres">
      <dgm:prSet presAssocID="{2F4D70B6-8E05-4F6D-BB50-874BC8B26492}" presName="Name0" presStyleCnt="0">
        <dgm:presLayoutVars>
          <dgm:dir/>
          <dgm:animLvl val="lvl"/>
          <dgm:resizeHandles val="exact"/>
        </dgm:presLayoutVars>
      </dgm:prSet>
      <dgm:spPr/>
    </dgm:pt>
    <dgm:pt modelId="{12C5B5D1-D03F-4BDF-9D35-0F46D44209C8}" type="pres">
      <dgm:prSet presAssocID="{8B4B3CC9-5A8B-49C7-A642-3FF2B5F41E7D}" presName="boxAndChildren" presStyleCnt="0"/>
      <dgm:spPr/>
    </dgm:pt>
    <dgm:pt modelId="{154F3D4F-A672-4041-B3FD-49B50DC37614}" type="pres">
      <dgm:prSet presAssocID="{8B4B3CC9-5A8B-49C7-A642-3FF2B5F41E7D}" presName="parentTextBox" presStyleLbl="node1" presStyleIdx="0" presStyleCnt="3"/>
      <dgm:spPr/>
    </dgm:pt>
    <dgm:pt modelId="{BD525AD7-8277-4AA8-8767-D934DB35442D}" type="pres">
      <dgm:prSet presAssocID="{CD2F4185-C945-4E0B-B37B-39620D200037}" presName="sp" presStyleCnt="0"/>
      <dgm:spPr/>
    </dgm:pt>
    <dgm:pt modelId="{2DDEA62A-7F6F-47D9-883C-A0852B7A4AF8}" type="pres">
      <dgm:prSet presAssocID="{E87D46A2-89E7-4964-937A-41FF236C8F4B}" presName="arrowAndChildren" presStyleCnt="0"/>
      <dgm:spPr/>
    </dgm:pt>
    <dgm:pt modelId="{0E48E619-7234-4A40-9C08-FDC32AE9E4F5}" type="pres">
      <dgm:prSet presAssocID="{E87D46A2-89E7-4964-937A-41FF236C8F4B}" presName="parentTextArrow" presStyleLbl="node1" presStyleIdx="1" presStyleCnt="3"/>
      <dgm:spPr/>
    </dgm:pt>
    <dgm:pt modelId="{947E0088-D99F-4CFD-88D4-AF2C3EDD544A}" type="pres">
      <dgm:prSet presAssocID="{4F50C9A6-0BB0-42E6-B12D-C21BDB7ADA59}" presName="sp" presStyleCnt="0"/>
      <dgm:spPr/>
    </dgm:pt>
    <dgm:pt modelId="{55E8A013-CCBA-426A-B27F-BE447EAF2DDD}" type="pres">
      <dgm:prSet presAssocID="{F17DBAF8-C0F5-400E-BE83-50273D3EE168}" presName="arrowAndChildren" presStyleCnt="0"/>
      <dgm:spPr/>
    </dgm:pt>
    <dgm:pt modelId="{520B4A0D-EBF1-4706-8141-56782D32E1F0}" type="pres">
      <dgm:prSet presAssocID="{F17DBAF8-C0F5-400E-BE83-50273D3EE168}" presName="parentTextArrow" presStyleLbl="node1" presStyleIdx="2" presStyleCnt="3"/>
      <dgm:spPr/>
    </dgm:pt>
  </dgm:ptLst>
  <dgm:cxnLst>
    <dgm:cxn modelId="{FA365879-A999-4D11-99AE-2C8BF47DC2C2}" type="presOf" srcId="{2F4D70B6-8E05-4F6D-BB50-874BC8B26492}" destId="{244AB248-F3B4-4068-A9DD-FA632ACB3461}" srcOrd="0" destOrd="0" presId="urn:microsoft.com/office/officeart/2005/8/layout/process4"/>
    <dgm:cxn modelId="{5FD54D88-B78C-43BD-8FE5-434CB1968B70}" type="presOf" srcId="{F17DBAF8-C0F5-400E-BE83-50273D3EE168}" destId="{520B4A0D-EBF1-4706-8141-56782D32E1F0}" srcOrd="0" destOrd="0" presId="urn:microsoft.com/office/officeart/2005/8/layout/process4"/>
    <dgm:cxn modelId="{CBE926D2-25AD-410D-A0DD-EDAEA2A83C2B}" srcId="{2F4D70B6-8E05-4F6D-BB50-874BC8B26492}" destId="{F17DBAF8-C0F5-400E-BE83-50273D3EE168}" srcOrd="0" destOrd="0" parTransId="{109225BE-E2D3-4DB9-8CF1-978E035707D2}" sibTransId="{4F50C9A6-0BB0-42E6-B12D-C21BDB7ADA59}"/>
    <dgm:cxn modelId="{84A152E3-D914-464C-BEA1-205BCA25F67F}" srcId="{2F4D70B6-8E05-4F6D-BB50-874BC8B26492}" destId="{8B4B3CC9-5A8B-49C7-A642-3FF2B5F41E7D}" srcOrd="2" destOrd="0" parTransId="{60D37514-72B8-4A3E-9AEC-076AFA2ABB68}" sibTransId="{32CDDA62-B658-48CB-B2D5-D31F677A833C}"/>
    <dgm:cxn modelId="{2FEC91F3-9A82-4DAA-B3CE-FC277CB03380}" type="presOf" srcId="{8B4B3CC9-5A8B-49C7-A642-3FF2B5F41E7D}" destId="{154F3D4F-A672-4041-B3FD-49B50DC37614}" srcOrd="0" destOrd="0" presId="urn:microsoft.com/office/officeart/2005/8/layout/process4"/>
    <dgm:cxn modelId="{122B08F5-D209-4E33-B40B-C4C675A84DA0}" type="presOf" srcId="{E87D46A2-89E7-4964-937A-41FF236C8F4B}" destId="{0E48E619-7234-4A40-9C08-FDC32AE9E4F5}" srcOrd="0" destOrd="0" presId="urn:microsoft.com/office/officeart/2005/8/layout/process4"/>
    <dgm:cxn modelId="{A04944FB-5C9C-48F9-BE65-5917045DEDEC}" srcId="{2F4D70B6-8E05-4F6D-BB50-874BC8B26492}" destId="{E87D46A2-89E7-4964-937A-41FF236C8F4B}" srcOrd="1" destOrd="0" parTransId="{9E3BC790-63CA-4B72-84F3-342BC3B78053}" sibTransId="{CD2F4185-C945-4E0B-B37B-39620D200037}"/>
    <dgm:cxn modelId="{D10B38FD-AAB1-4068-8E90-14009CDE073B}" type="presParOf" srcId="{244AB248-F3B4-4068-A9DD-FA632ACB3461}" destId="{12C5B5D1-D03F-4BDF-9D35-0F46D44209C8}" srcOrd="0" destOrd="0" presId="urn:microsoft.com/office/officeart/2005/8/layout/process4"/>
    <dgm:cxn modelId="{3F143529-1615-49A7-A765-585252C633A7}" type="presParOf" srcId="{12C5B5D1-D03F-4BDF-9D35-0F46D44209C8}" destId="{154F3D4F-A672-4041-B3FD-49B50DC37614}" srcOrd="0" destOrd="0" presId="urn:microsoft.com/office/officeart/2005/8/layout/process4"/>
    <dgm:cxn modelId="{12BA6D1A-DE01-4EF4-976F-7FB88EDDFC9A}" type="presParOf" srcId="{244AB248-F3B4-4068-A9DD-FA632ACB3461}" destId="{BD525AD7-8277-4AA8-8767-D934DB35442D}" srcOrd="1" destOrd="0" presId="urn:microsoft.com/office/officeart/2005/8/layout/process4"/>
    <dgm:cxn modelId="{A683A2F3-9EE4-4F51-AB0E-FA0AF60AD038}" type="presParOf" srcId="{244AB248-F3B4-4068-A9DD-FA632ACB3461}" destId="{2DDEA62A-7F6F-47D9-883C-A0852B7A4AF8}" srcOrd="2" destOrd="0" presId="urn:microsoft.com/office/officeart/2005/8/layout/process4"/>
    <dgm:cxn modelId="{AA2A7FD5-AFD0-43F8-B508-9821A0CD6C12}" type="presParOf" srcId="{2DDEA62A-7F6F-47D9-883C-A0852B7A4AF8}" destId="{0E48E619-7234-4A40-9C08-FDC32AE9E4F5}" srcOrd="0" destOrd="0" presId="urn:microsoft.com/office/officeart/2005/8/layout/process4"/>
    <dgm:cxn modelId="{7CA56DDA-F6FF-4AC0-B799-272AAE532B6E}" type="presParOf" srcId="{244AB248-F3B4-4068-A9DD-FA632ACB3461}" destId="{947E0088-D99F-4CFD-88D4-AF2C3EDD544A}" srcOrd="3" destOrd="0" presId="urn:microsoft.com/office/officeart/2005/8/layout/process4"/>
    <dgm:cxn modelId="{C9BBB35A-56BE-4052-B28C-EE4829FF254A}" type="presParOf" srcId="{244AB248-F3B4-4068-A9DD-FA632ACB3461}" destId="{55E8A013-CCBA-426A-B27F-BE447EAF2DDD}" srcOrd="4" destOrd="0" presId="urn:microsoft.com/office/officeart/2005/8/layout/process4"/>
    <dgm:cxn modelId="{A941FF1C-4438-48D9-8F25-21F1F57A6132}" type="presParOf" srcId="{55E8A013-CCBA-426A-B27F-BE447EAF2DDD}" destId="{520B4A0D-EBF1-4706-8141-56782D32E1F0}"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B4E607-FE3E-45F9-A8FC-DB3694C48BE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fr-CA"/>
        </a:p>
      </dgm:t>
    </dgm:pt>
    <dgm:pt modelId="{C32383AB-B2A3-406C-985E-DCE27408B72B}">
      <dgm:prSet/>
      <dgm:spPr/>
      <dgm:t>
        <a:bodyPr/>
        <a:lstStyle/>
        <a:p>
          <a:pPr algn="r"/>
          <a:r>
            <a:rPr lang="fr-FR"/>
            <a:t>D’en apprendre plus sur le sujet de votre travail, de vous référer à des experts et des expertes pour mieux comprendre les enjeux.</a:t>
          </a:r>
          <a:endParaRPr lang="fr-CA"/>
        </a:p>
      </dgm:t>
    </dgm:pt>
    <dgm:pt modelId="{E4E4BA14-9241-4845-A8E8-599973C34AE5}" type="parTrans" cxnId="{1906D8CC-3FE2-4D29-A4C9-C183F968FAB4}">
      <dgm:prSet/>
      <dgm:spPr/>
      <dgm:t>
        <a:bodyPr/>
        <a:lstStyle/>
        <a:p>
          <a:endParaRPr lang="fr-CA"/>
        </a:p>
      </dgm:t>
    </dgm:pt>
    <dgm:pt modelId="{F5412DDD-D1E1-4262-B83D-F94B1128992E}" type="sibTrans" cxnId="{1906D8CC-3FE2-4D29-A4C9-C183F968FAB4}">
      <dgm:prSet/>
      <dgm:spPr/>
      <dgm:t>
        <a:bodyPr/>
        <a:lstStyle/>
        <a:p>
          <a:endParaRPr lang="fr-CA"/>
        </a:p>
      </dgm:t>
    </dgm:pt>
    <dgm:pt modelId="{439F650E-20EE-48E7-9DA2-FA474ED5510B}">
      <dgm:prSet/>
      <dgm:spPr/>
      <dgm:t>
        <a:bodyPr/>
        <a:lstStyle/>
        <a:p>
          <a:pPr algn="r"/>
          <a:r>
            <a:rPr lang="fr-FR"/>
            <a:t>D’obtenir différents points de vue sur ce sujet, d’alimenter votre réflexion.</a:t>
          </a:r>
          <a:endParaRPr lang="fr-CA"/>
        </a:p>
      </dgm:t>
    </dgm:pt>
    <dgm:pt modelId="{F001008D-CC7D-429D-911C-3D1A2682F04E}" type="parTrans" cxnId="{1C6ED1B3-0437-429D-B519-C8CFEDF626A9}">
      <dgm:prSet/>
      <dgm:spPr/>
      <dgm:t>
        <a:bodyPr/>
        <a:lstStyle/>
        <a:p>
          <a:endParaRPr lang="fr-CA"/>
        </a:p>
      </dgm:t>
    </dgm:pt>
    <dgm:pt modelId="{357124CE-DE73-42B5-BB2F-03ADA499F4E0}" type="sibTrans" cxnId="{1C6ED1B3-0437-429D-B519-C8CFEDF626A9}">
      <dgm:prSet/>
      <dgm:spPr/>
      <dgm:t>
        <a:bodyPr/>
        <a:lstStyle/>
        <a:p>
          <a:endParaRPr lang="fr-CA"/>
        </a:p>
      </dgm:t>
    </dgm:pt>
    <dgm:pt modelId="{BF65C764-BF67-43F2-87BD-C7B86D229BB5}">
      <dgm:prSet/>
      <dgm:spPr>
        <a:solidFill>
          <a:schemeClr val="accent2"/>
        </a:solidFill>
      </dgm:spPr>
      <dgm:t>
        <a:bodyPr/>
        <a:lstStyle/>
        <a:p>
          <a:pPr algn="r"/>
          <a:r>
            <a:rPr lang="fr-FR"/>
            <a:t>De sélectionner les informations les plus pertinentes dans les documents consultés les plus fiables.</a:t>
          </a:r>
          <a:endParaRPr lang="fr-CA"/>
        </a:p>
      </dgm:t>
    </dgm:pt>
    <dgm:pt modelId="{CA83E351-BAD3-4F2B-BBFF-330541C59665}" type="sibTrans" cxnId="{FF429A9F-EAE9-4E7C-A123-BA4F558DE907}">
      <dgm:prSet/>
      <dgm:spPr/>
      <dgm:t>
        <a:bodyPr/>
        <a:lstStyle/>
        <a:p>
          <a:endParaRPr lang="fr-CA"/>
        </a:p>
      </dgm:t>
    </dgm:pt>
    <dgm:pt modelId="{73B0C040-44D2-4A63-B392-2493343AECDE}" type="parTrans" cxnId="{FF429A9F-EAE9-4E7C-A123-BA4F558DE907}">
      <dgm:prSet/>
      <dgm:spPr/>
      <dgm:t>
        <a:bodyPr/>
        <a:lstStyle/>
        <a:p>
          <a:endParaRPr lang="fr-CA"/>
        </a:p>
      </dgm:t>
    </dgm:pt>
    <dgm:pt modelId="{0135F2C0-6EFF-442A-94DA-CC15F5B18F43}" type="pres">
      <dgm:prSet presAssocID="{51B4E607-FE3E-45F9-A8FC-DB3694C48BE4}" presName="linearFlow" presStyleCnt="0">
        <dgm:presLayoutVars>
          <dgm:dir/>
          <dgm:resizeHandles val="exact"/>
        </dgm:presLayoutVars>
      </dgm:prSet>
      <dgm:spPr/>
    </dgm:pt>
    <dgm:pt modelId="{E5A3C39F-9F45-49FE-938C-83350FD4E2C6}" type="pres">
      <dgm:prSet presAssocID="{C32383AB-B2A3-406C-985E-DCE27408B72B}" presName="composite" presStyleCnt="0"/>
      <dgm:spPr/>
    </dgm:pt>
    <dgm:pt modelId="{FF6A185E-7C28-43E6-B349-6E2E8E257E0C}" type="pres">
      <dgm:prSet presAssocID="{C32383AB-B2A3-406C-985E-DCE27408B72B}" presName="imgShp" presStyleLbl="fgImgPlace1" presStyleIdx="0" presStyleCnt="3" custLinFactNeighborX="-50213" custLinFactNeighborY="-70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vres"/>
        </a:ext>
      </dgm:extLst>
    </dgm:pt>
    <dgm:pt modelId="{236913AC-EDE8-41A1-9523-07608D608B2F}" type="pres">
      <dgm:prSet presAssocID="{C32383AB-B2A3-406C-985E-DCE27408B72B}" presName="txShp" presStyleLbl="node1" presStyleIdx="0" presStyleCnt="3">
        <dgm:presLayoutVars>
          <dgm:bulletEnabled val="1"/>
        </dgm:presLayoutVars>
      </dgm:prSet>
      <dgm:spPr/>
    </dgm:pt>
    <dgm:pt modelId="{942E38E2-94F8-42C1-9A33-5FC8DBE44181}" type="pres">
      <dgm:prSet presAssocID="{F5412DDD-D1E1-4262-B83D-F94B1128992E}" presName="spacing" presStyleCnt="0"/>
      <dgm:spPr/>
    </dgm:pt>
    <dgm:pt modelId="{3A0D76EB-ECBF-46EC-A61F-9CB56C1A4050}" type="pres">
      <dgm:prSet presAssocID="{439F650E-20EE-48E7-9DA2-FA474ED5510B}" presName="composite" presStyleCnt="0"/>
      <dgm:spPr/>
    </dgm:pt>
    <dgm:pt modelId="{03FD7FC2-C048-4BC3-B938-E6ACADE1D4B4}" type="pres">
      <dgm:prSet presAssocID="{439F650E-20EE-48E7-9DA2-FA474ED5510B}" presName="imgShp" presStyleLbl="fgImgPlace1" presStyleIdx="1" presStyleCnt="3" custLinFactNeighborX="-54850" custLinFactNeighborY="-57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87D84A4E-96AB-4C0F-A06B-6E2A51974BC4}" type="pres">
      <dgm:prSet presAssocID="{439F650E-20EE-48E7-9DA2-FA474ED5510B}" presName="txShp" presStyleLbl="node1" presStyleIdx="1" presStyleCnt="3">
        <dgm:presLayoutVars>
          <dgm:bulletEnabled val="1"/>
        </dgm:presLayoutVars>
      </dgm:prSet>
      <dgm:spPr/>
    </dgm:pt>
    <dgm:pt modelId="{45B307DC-A0B3-4AD9-B5E7-3CC50A220772}" type="pres">
      <dgm:prSet presAssocID="{357124CE-DE73-42B5-BB2F-03ADA499F4E0}" presName="spacing" presStyleCnt="0"/>
      <dgm:spPr/>
    </dgm:pt>
    <dgm:pt modelId="{FC44CFBB-5445-4E9D-99BF-81CD4672F908}" type="pres">
      <dgm:prSet presAssocID="{BF65C764-BF67-43F2-87BD-C7B86D229BB5}" presName="composite" presStyleCnt="0"/>
      <dgm:spPr/>
    </dgm:pt>
    <dgm:pt modelId="{39920534-0448-4295-9D12-568A9D02726D}" type="pres">
      <dgm:prSet presAssocID="{BF65C764-BF67-43F2-87BD-C7B86D229BB5}" presName="imgShp" presStyleLbl="fgImgPlace1" presStyleIdx="2" presStyleCnt="3" custLinFactNeighborX="-61626" custLinFactNeighborY="219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se-papiers mixte avec un remplissage uni"/>
        </a:ext>
      </dgm:extLst>
    </dgm:pt>
    <dgm:pt modelId="{978DDF62-25C5-4625-A8C8-1DDEE74A03D0}" type="pres">
      <dgm:prSet presAssocID="{BF65C764-BF67-43F2-87BD-C7B86D229BB5}" presName="txShp" presStyleLbl="node1" presStyleIdx="2" presStyleCnt="3">
        <dgm:presLayoutVars>
          <dgm:bulletEnabled val="1"/>
        </dgm:presLayoutVars>
      </dgm:prSet>
      <dgm:spPr/>
    </dgm:pt>
  </dgm:ptLst>
  <dgm:cxnLst>
    <dgm:cxn modelId="{C1F90648-0C82-4B23-8B33-A4BB62500866}" type="presOf" srcId="{BF65C764-BF67-43F2-87BD-C7B86D229BB5}" destId="{978DDF62-25C5-4625-A8C8-1DDEE74A03D0}" srcOrd="0" destOrd="0" presId="urn:microsoft.com/office/officeart/2005/8/layout/vList3"/>
    <dgm:cxn modelId="{82A10E72-385E-4AF2-9C21-A3C5E04625B6}" type="presOf" srcId="{51B4E607-FE3E-45F9-A8FC-DB3694C48BE4}" destId="{0135F2C0-6EFF-442A-94DA-CC15F5B18F43}" srcOrd="0" destOrd="0" presId="urn:microsoft.com/office/officeart/2005/8/layout/vList3"/>
    <dgm:cxn modelId="{5D7CDC53-2153-4FC3-984D-749B240636D4}" type="presOf" srcId="{C32383AB-B2A3-406C-985E-DCE27408B72B}" destId="{236913AC-EDE8-41A1-9523-07608D608B2F}" srcOrd="0" destOrd="0" presId="urn:microsoft.com/office/officeart/2005/8/layout/vList3"/>
    <dgm:cxn modelId="{3BCA4B87-2522-442C-81A9-3E3EB9419953}" type="presOf" srcId="{439F650E-20EE-48E7-9DA2-FA474ED5510B}" destId="{87D84A4E-96AB-4C0F-A06B-6E2A51974BC4}" srcOrd="0" destOrd="0" presId="urn:microsoft.com/office/officeart/2005/8/layout/vList3"/>
    <dgm:cxn modelId="{FF429A9F-EAE9-4E7C-A123-BA4F558DE907}" srcId="{51B4E607-FE3E-45F9-A8FC-DB3694C48BE4}" destId="{BF65C764-BF67-43F2-87BD-C7B86D229BB5}" srcOrd="2" destOrd="0" parTransId="{73B0C040-44D2-4A63-B392-2493343AECDE}" sibTransId="{CA83E351-BAD3-4F2B-BBFF-330541C59665}"/>
    <dgm:cxn modelId="{1C6ED1B3-0437-429D-B519-C8CFEDF626A9}" srcId="{51B4E607-FE3E-45F9-A8FC-DB3694C48BE4}" destId="{439F650E-20EE-48E7-9DA2-FA474ED5510B}" srcOrd="1" destOrd="0" parTransId="{F001008D-CC7D-429D-911C-3D1A2682F04E}" sibTransId="{357124CE-DE73-42B5-BB2F-03ADA499F4E0}"/>
    <dgm:cxn modelId="{1906D8CC-3FE2-4D29-A4C9-C183F968FAB4}" srcId="{51B4E607-FE3E-45F9-A8FC-DB3694C48BE4}" destId="{C32383AB-B2A3-406C-985E-DCE27408B72B}" srcOrd="0" destOrd="0" parTransId="{E4E4BA14-9241-4845-A8E8-599973C34AE5}" sibTransId="{F5412DDD-D1E1-4262-B83D-F94B1128992E}"/>
    <dgm:cxn modelId="{9558678E-1B60-4C30-B64D-87AFE7E9D5C7}" type="presParOf" srcId="{0135F2C0-6EFF-442A-94DA-CC15F5B18F43}" destId="{E5A3C39F-9F45-49FE-938C-83350FD4E2C6}" srcOrd="0" destOrd="0" presId="urn:microsoft.com/office/officeart/2005/8/layout/vList3"/>
    <dgm:cxn modelId="{E4510B05-2381-4F67-B8B8-462CC8A80868}" type="presParOf" srcId="{E5A3C39F-9F45-49FE-938C-83350FD4E2C6}" destId="{FF6A185E-7C28-43E6-B349-6E2E8E257E0C}" srcOrd="0" destOrd="0" presId="urn:microsoft.com/office/officeart/2005/8/layout/vList3"/>
    <dgm:cxn modelId="{60EA9A17-D92F-4420-AB1E-E3B6477150DE}" type="presParOf" srcId="{E5A3C39F-9F45-49FE-938C-83350FD4E2C6}" destId="{236913AC-EDE8-41A1-9523-07608D608B2F}" srcOrd="1" destOrd="0" presId="urn:microsoft.com/office/officeart/2005/8/layout/vList3"/>
    <dgm:cxn modelId="{525EE1EE-9A93-4948-A782-157669DA94EF}" type="presParOf" srcId="{0135F2C0-6EFF-442A-94DA-CC15F5B18F43}" destId="{942E38E2-94F8-42C1-9A33-5FC8DBE44181}" srcOrd="1" destOrd="0" presId="urn:microsoft.com/office/officeart/2005/8/layout/vList3"/>
    <dgm:cxn modelId="{73EDA4BE-4997-43BD-AB2D-52DCE19D7CF9}" type="presParOf" srcId="{0135F2C0-6EFF-442A-94DA-CC15F5B18F43}" destId="{3A0D76EB-ECBF-46EC-A61F-9CB56C1A4050}" srcOrd="2" destOrd="0" presId="urn:microsoft.com/office/officeart/2005/8/layout/vList3"/>
    <dgm:cxn modelId="{8CD45614-533E-44B0-ADCA-05D283075B01}" type="presParOf" srcId="{3A0D76EB-ECBF-46EC-A61F-9CB56C1A4050}" destId="{03FD7FC2-C048-4BC3-B938-E6ACADE1D4B4}" srcOrd="0" destOrd="0" presId="urn:microsoft.com/office/officeart/2005/8/layout/vList3"/>
    <dgm:cxn modelId="{4FA7F5AF-60B9-422B-83E2-B0D92C197655}" type="presParOf" srcId="{3A0D76EB-ECBF-46EC-A61F-9CB56C1A4050}" destId="{87D84A4E-96AB-4C0F-A06B-6E2A51974BC4}" srcOrd="1" destOrd="0" presId="urn:microsoft.com/office/officeart/2005/8/layout/vList3"/>
    <dgm:cxn modelId="{1A0DE3F2-B884-4C89-92D1-51405DE044C6}" type="presParOf" srcId="{0135F2C0-6EFF-442A-94DA-CC15F5B18F43}" destId="{45B307DC-A0B3-4AD9-B5E7-3CC50A220772}" srcOrd="3" destOrd="0" presId="urn:microsoft.com/office/officeart/2005/8/layout/vList3"/>
    <dgm:cxn modelId="{D48FD642-143B-4270-966E-D2D3CB08108C}" type="presParOf" srcId="{0135F2C0-6EFF-442A-94DA-CC15F5B18F43}" destId="{FC44CFBB-5445-4E9D-99BF-81CD4672F908}" srcOrd="4" destOrd="0" presId="urn:microsoft.com/office/officeart/2005/8/layout/vList3"/>
    <dgm:cxn modelId="{5F21136D-A3D5-49C1-9496-C78BC03EB493}" type="presParOf" srcId="{FC44CFBB-5445-4E9D-99BF-81CD4672F908}" destId="{39920534-0448-4295-9D12-568A9D02726D}" srcOrd="0" destOrd="0" presId="urn:microsoft.com/office/officeart/2005/8/layout/vList3"/>
    <dgm:cxn modelId="{A71D29C2-6368-45B9-8C41-B2EF4B99A5E3}" type="presParOf" srcId="{FC44CFBB-5445-4E9D-99BF-81CD4672F908}" destId="{978DDF62-25C5-4625-A8C8-1DDEE74A03D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13C0E0-E55A-46B7-9C3A-219E1F8BCB89}"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6275965C-09DE-4544-B630-2F83ABF0EFE5}">
      <dgm:prSet custT="1"/>
      <dgm:spPr/>
      <dgm:t>
        <a:bodyPr/>
        <a:lstStyle/>
        <a:p>
          <a:pPr>
            <a:lnSpc>
              <a:spcPct val="100000"/>
            </a:lnSpc>
            <a:defRPr cap="all"/>
          </a:pPr>
          <a:r>
            <a:rPr lang="fr-FR" sz="1400" cap="none" baseline="0"/>
            <a:t>Pour gagner en crédibilité et en fiabilité, en permettant aux personnes qui vous lisent de vérifier vos affirmations. </a:t>
          </a:r>
        </a:p>
      </dgm:t>
    </dgm:pt>
    <dgm:pt modelId="{BF7C730E-E3BD-4926-BC09-47A8F35B5A2F}" type="parTrans" cxnId="{3733412F-6843-4363-851E-60EEA25CEB97}">
      <dgm:prSet/>
      <dgm:spPr/>
      <dgm:t>
        <a:bodyPr/>
        <a:lstStyle/>
        <a:p>
          <a:endParaRPr lang="en-US" sz="2800"/>
        </a:p>
      </dgm:t>
    </dgm:pt>
    <dgm:pt modelId="{93113E8E-D792-45C1-849B-047B6A211377}" type="sibTrans" cxnId="{3733412F-6843-4363-851E-60EEA25CEB97}">
      <dgm:prSet/>
      <dgm:spPr/>
      <dgm:t>
        <a:bodyPr/>
        <a:lstStyle/>
        <a:p>
          <a:endParaRPr lang="en-US"/>
        </a:p>
      </dgm:t>
    </dgm:pt>
    <dgm:pt modelId="{90278935-9272-49FB-93EF-5114674E5601}">
      <dgm:prSet custT="1"/>
      <dgm:spPr/>
      <dgm:t>
        <a:bodyPr/>
        <a:lstStyle/>
        <a:p>
          <a:pPr>
            <a:lnSpc>
              <a:spcPct val="100000"/>
            </a:lnSpc>
            <a:defRPr cap="all"/>
          </a:pPr>
          <a:r>
            <a:rPr lang="fr-CA" sz="1400" cap="none" baseline="0" noProof="0"/>
            <a:t>Pour reconnaître l’apport du travail d’autres personnes dans votre propre compréhension du sujet.</a:t>
          </a:r>
        </a:p>
      </dgm:t>
    </dgm:pt>
    <dgm:pt modelId="{81975468-6ACE-4C1A-A6CE-26387631CE6A}" type="parTrans" cxnId="{C28FFB8C-6302-4730-B659-F328D63D3CD0}">
      <dgm:prSet/>
      <dgm:spPr/>
      <dgm:t>
        <a:bodyPr/>
        <a:lstStyle/>
        <a:p>
          <a:endParaRPr lang="en-US" sz="2800"/>
        </a:p>
      </dgm:t>
    </dgm:pt>
    <dgm:pt modelId="{C3B5E79B-43B3-48C5-BF2D-3CDDE846F9FC}" type="sibTrans" cxnId="{C28FFB8C-6302-4730-B659-F328D63D3CD0}">
      <dgm:prSet/>
      <dgm:spPr/>
      <dgm:t>
        <a:bodyPr/>
        <a:lstStyle/>
        <a:p>
          <a:endParaRPr lang="en-US"/>
        </a:p>
      </dgm:t>
    </dgm:pt>
    <dgm:pt modelId="{5CD45A0B-65C8-4CD5-A671-64FF1A19B2F2}">
      <dgm:prSet custT="1"/>
      <dgm:spPr/>
      <dgm:t>
        <a:bodyPr/>
        <a:lstStyle/>
        <a:p>
          <a:pPr>
            <a:lnSpc>
              <a:spcPct val="100000"/>
            </a:lnSpc>
            <a:defRPr cap="all"/>
          </a:pPr>
          <a:r>
            <a:rPr lang="fr-FR" sz="1400" cap="none" baseline="0"/>
            <a:t>Pour rendre visible votre travail de recherche et votre démarche intellectuelle.</a:t>
          </a:r>
          <a:endParaRPr lang="en-US" sz="1400" cap="none" baseline="0">
            <a:solidFill>
              <a:schemeClr val="tx1"/>
            </a:solidFill>
          </a:endParaRPr>
        </a:p>
      </dgm:t>
    </dgm:pt>
    <dgm:pt modelId="{3E222EC6-F6BE-4D41-BFF3-D7AAB3C32551}" type="sibTrans" cxnId="{BFE66449-BDE7-4B26-9F5B-D26C2FC7291A}">
      <dgm:prSet/>
      <dgm:spPr/>
      <dgm:t>
        <a:bodyPr/>
        <a:lstStyle/>
        <a:p>
          <a:endParaRPr lang="en-US"/>
        </a:p>
      </dgm:t>
    </dgm:pt>
    <dgm:pt modelId="{C804F51B-B1E5-4669-9A3D-2CBB059069BD}" type="parTrans" cxnId="{BFE66449-BDE7-4B26-9F5B-D26C2FC7291A}">
      <dgm:prSet/>
      <dgm:spPr/>
      <dgm:t>
        <a:bodyPr/>
        <a:lstStyle/>
        <a:p>
          <a:endParaRPr lang="en-US" sz="2800"/>
        </a:p>
      </dgm:t>
    </dgm:pt>
    <dgm:pt modelId="{879D840F-8615-444D-8164-11BFA3C8FC1B}" type="pres">
      <dgm:prSet presAssocID="{4013C0E0-E55A-46B7-9C3A-219E1F8BCB89}" presName="root" presStyleCnt="0">
        <dgm:presLayoutVars>
          <dgm:dir/>
          <dgm:resizeHandles val="exact"/>
        </dgm:presLayoutVars>
      </dgm:prSet>
      <dgm:spPr/>
    </dgm:pt>
    <dgm:pt modelId="{741EFB98-E90F-436B-9FFB-BB6A6556486A}" type="pres">
      <dgm:prSet presAssocID="{5CD45A0B-65C8-4CD5-A671-64FF1A19B2F2}" presName="compNode" presStyleCnt="0"/>
      <dgm:spPr/>
    </dgm:pt>
    <dgm:pt modelId="{FC04D38C-1D81-4A88-A4BC-33BB23D83705}" type="pres">
      <dgm:prSet presAssocID="{5CD45A0B-65C8-4CD5-A671-64FF1A19B2F2}" presName="iconBgRect" presStyleLbl="bgShp" presStyleIdx="0" presStyleCnt="3"/>
      <dgm:spPr/>
    </dgm:pt>
    <dgm:pt modelId="{67FC5A4F-714D-44C2-8E59-0955892C2BCA}" type="pres">
      <dgm:prSet presAssocID="{5CD45A0B-65C8-4CD5-A671-64FF1A19B2F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vres avec un remplissage uni"/>
        </a:ext>
      </dgm:extLst>
    </dgm:pt>
    <dgm:pt modelId="{DA3A64F4-46A1-4D26-81E6-B9559225A57B}" type="pres">
      <dgm:prSet presAssocID="{5CD45A0B-65C8-4CD5-A671-64FF1A19B2F2}" presName="spaceRect" presStyleCnt="0"/>
      <dgm:spPr/>
    </dgm:pt>
    <dgm:pt modelId="{BC328F47-EAF6-4FC1-B1E1-CBF38BB6038F}" type="pres">
      <dgm:prSet presAssocID="{5CD45A0B-65C8-4CD5-A671-64FF1A19B2F2}" presName="textRect" presStyleLbl="revTx" presStyleIdx="0" presStyleCnt="3">
        <dgm:presLayoutVars>
          <dgm:chMax val="1"/>
          <dgm:chPref val="1"/>
        </dgm:presLayoutVars>
      </dgm:prSet>
      <dgm:spPr/>
    </dgm:pt>
    <dgm:pt modelId="{FA43B918-ABB3-4AB0-9F1C-351112AF6D04}" type="pres">
      <dgm:prSet presAssocID="{3E222EC6-F6BE-4D41-BFF3-D7AAB3C32551}" presName="sibTrans" presStyleCnt="0"/>
      <dgm:spPr/>
    </dgm:pt>
    <dgm:pt modelId="{FEC01865-471B-4064-A6D4-39E0CD0A3FE1}" type="pres">
      <dgm:prSet presAssocID="{6275965C-09DE-4544-B630-2F83ABF0EFE5}" presName="compNode" presStyleCnt="0"/>
      <dgm:spPr/>
    </dgm:pt>
    <dgm:pt modelId="{905F9DBB-E3E1-413E-B332-48AF43D5A28F}" type="pres">
      <dgm:prSet presAssocID="{6275965C-09DE-4544-B630-2F83ABF0EFE5}" presName="iconBgRect" presStyleLbl="bgShp" presStyleIdx="1" presStyleCnt="3"/>
      <dgm:spPr>
        <a:solidFill>
          <a:schemeClr val="accent4">
            <a:lumMod val="40000"/>
            <a:lumOff val="60000"/>
          </a:schemeClr>
        </a:solidFill>
      </dgm:spPr>
    </dgm:pt>
    <dgm:pt modelId="{7DCD1E13-3C57-4F15-B4EF-B87ECAC71AFC}" type="pres">
      <dgm:prSet presAssocID="{6275965C-09DE-4544-B630-2F83ABF0EFE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coche avec un remplissage uni"/>
        </a:ext>
      </dgm:extLst>
    </dgm:pt>
    <dgm:pt modelId="{D2430BF9-B833-48E6-8C7E-D2B5224B6541}" type="pres">
      <dgm:prSet presAssocID="{6275965C-09DE-4544-B630-2F83ABF0EFE5}" presName="spaceRect" presStyleCnt="0"/>
      <dgm:spPr/>
    </dgm:pt>
    <dgm:pt modelId="{ED216CFE-E735-4A38-BC40-D92D0B6631E7}" type="pres">
      <dgm:prSet presAssocID="{6275965C-09DE-4544-B630-2F83ABF0EFE5}" presName="textRect" presStyleLbl="revTx" presStyleIdx="1" presStyleCnt="3">
        <dgm:presLayoutVars>
          <dgm:chMax val="1"/>
          <dgm:chPref val="1"/>
        </dgm:presLayoutVars>
      </dgm:prSet>
      <dgm:spPr/>
    </dgm:pt>
    <dgm:pt modelId="{84F65A39-0F7B-4817-95B7-8A57B738B3A1}" type="pres">
      <dgm:prSet presAssocID="{93113E8E-D792-45C1-849B-047B6A211377}" presName="sibTrans" presStyleCnt="0"/>
      <dgm:spPr/>
    </dgm:pt>
    <dgm:pt modelId="{F9D2FFCC-6B36-4C68-97C8-DE6EA2DF6910}" type="pres">
      <dgm:prSet presAssocID="{90278935-9272-49FB-93EF-5114674E5601}" presName="compNode" presStyleCnt="0"/>
      <dgm:spPr/>
    </dgm:pt>
    <dgm:pt modelId="{C3C084A2-8DA4-453B-A32E-809D1942707A}" type="pres">
      <dgm:prSet presAssocID="{90278935-9272-49FB-93EF-5114674E5601}" presName="iconBgRect" presStyleLbl="bgShp" presStyleIdx="2" presStyleCnt="3"/>
      <dgm:spPr>
        <a:solidFill>
          <a:schemeClr val="accent5">
            <a:lumMod val="40000"/>
            <a:lumOff val="60000"/>
          </a:schemeClr>
        </a:solidFill>
      </dgm:spPr>
    </dgm:pt>
    <dgm:pt modelId="{DAE4E074-9A4B-47A7-8655-A5C2EBD9C9C8}" type="pres">
      <dgm:prSet presAssocID="{90278935-9272-49FB-93EF-5114674E560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rainstorming de groupe avec un remplissage uni"/>
        </a:ext>
      </dgm:extLst>
    </dgm:pt>
    <dgm:pt modelId="{AAD9B06F-AA44-4E09-8697-E5F0425E099A}" type="pres">
      <dgm:prSet presAssocID="{90278935-9272-49FB-93EF-5114674E5601}" presName="spaceRect" presStyleCnt="0"/>
      <dgm:spPr/>
    </dgm:pt>
    <dgm:pt modelId="{6530DB1E-253B-40B2-AA1E-3E9BF7CC938E}" type="pres">
      <dgm:prSet presAssocID="{90278935-9272-49FB-93EF-5114674E5601}" presName="textRect" presStyleLbl="revTx" presStyleIdx="2" presStyleCnt="3">
        <dgm:presLayoutVars>
          <dgm:chMax val="1"/>
          <dgm:chPref val="1"/>
        </dgm:presLayoutVars>
      </dgm:prSet>
      <dgm:spPr/>
    </dgm:pt>
  </dgm:ptLst>
  <dgm:cxnLst>
    <dgm:cxn modelId="{65B46F21-F0C8-4832-A5D9-D0F6024B85A3}" type="presOf" srcId="{5CD45A0B-65C8-4CD5-A671-64FF1A19B2F2}" destId="{BC328F47-EAF6-4FC1-B1E1-CBF38BB6038F}" srcOrd="0" destOrd="0" presId="urn:microsoft.com/office/officeart/2018/5/layout/IconCircleLabelList"/>
    <dgm:cxn modelId="{3733412F-6843-4363-851E-60EEA25CEB97}" srcId="{4013C0E0-E55A-46B7-9C3A-219E1F8BCB89}" destId="{6275965C-09DE-4544-B630-2F83ABF0EFE5}" srcOrd="1" destOrd="0" parTransId="{BF7C730E-E3BD-4926-BC09-47A8F35B5A2F}" sibTransId="{93113E8E-D792-45C1-849B-047B6A211377}"/>
    <dgm:cxn modelId="{BFE66449-BDE7-4B26-9F5B-D26C2FC7291A}" srcId="{4013C0E0-E55A-46B7-9C3A-219E1F8BCB89}" destId="{5CD45A0B-65C8-4CD5-A671-64FF1A19B2F2}" srcOrd="0" destOrd="0" parTransId="{C804F51B-B1E5-4669-9A3D-2CBB059069BD}" sibTransId="{3E222EC6-F6BE-4D41-BFF3-D7AAB3C32551}"/>
    <dgm:cxn modelId="{C28FFB8C-6302-4730-B659-F328D63D3CD0}" srcId="{4013C0E0-E55A-46B7-9C3A-219E1F8BCB89}" destId="{90278935-9272-49FB-93EF-5114674E5601}" srcOrd="2" destOrd="0" parTransId="{81975468-6ACE-4C1A-A6CE-26387631CE6A}" sibTransId="{C3B5E79B-43B3-48C5-BF2D-3CDDE846F9FC}"/>
    <dgm:cxn modelId="{CCF61A92-9A20-421C-9E70-6F285E36C235}" type="presOf" srcId="{6275965C-09DE-4544-B630-2F83ABF0EFE5}" destId="{ED216CFE-E735-4A38-BC40-D92D0B6631E7}" srcOrd="0" destOrd="0" presId="urn:microsoft.com/office/officeart/2018/5/layout/IconCircleLabelList"/>
    <dgm:cxn modelId="{55A52292-6F4F-4A41-B71B-6F12C7BA7CCF}" type="presOf" srcId="{90278935-9272-49FB-93EF-5114674E5601}" destId="{6530DB1E-253B-40B2-AA1E-3E9BF7CC938E}" srcOrd="0" destOrd="0" presId="urn:microsoft.com/office/officeart/2018/5/layout/IconCircleLabelList"/>
    <dgm:cxn modelId="{041C739A-A5D0-42AD-B846-9439FC037BA1}" type="presOf" srcId="{4013C0E0-E55A-46B7-9C3A-219E1F8BCB89}" destId="{879D840F-8615-444D-8164-11BFA3C8FC1B}" srcOrd="0" destOrd="0" presId="urn:microsoft.com/office/officeart/2018/5/layout/IconCircleLabelList"/>
    <dgm:cxn modelId="{932F182A-1390-4D10-ADCC-58436D564F72}" type="presParOf" srcId="{879D840F-8615-444D-8164-11BFA3C8FC1B}" destId="{741EFB98-E90F-436B-9FFB-BB6A6556486A}" srcOrd="0" destOrd="0" presId="urn:microsoft.com/office/officeart/2018/5/layout/IconCircleLabelList"/>
    <dgm:cxn modelId="{76FA8B98-835E-4A10-8D55-9A665847E688}" type="presParOf" srcId="{741EFB98-E90F-436B-9FFB-BB6A6556486A}" destId="{FC04D38C-1D81-4A88-A4BC-33BB23D83705}" srcOrd="0" destOrd="0" presId="urn:microsoft.com/office/officeart/2018/5/layout/IconCircleLabelList"/>
    <dgm:cxn modelId="{72FB5E36-BE47-4695-97BC-D900CF1E611B}" type="presParOf" srcId="{741EFB98-E90F-436B-9FFB-BB6A6556486A}" destId="{67FC5A4F-714D-44C2-8E59-0955892C2BCA}" srcOrd="1" destOrd="0" presId="urn:microsoft.com/office/officeart/2018/5/layout/IconCircleLabelList"/>
    <dgm:cxn modelId="{3B8AD41E-0059-41D3-8D59-AA6D5CFFFD4B}" type="presParOf" srcId="{741EFB98-E90F-436B-9FFB-BB6A6556486A}" destId="{DA3A64F4-46A1-4D26-81E6-B9559225A57B}" srcOrd="2" destOrd="0" presId="urn:microsoft.com/office/officeart/2018/5/layout/IconCircleLabelList"/>
    <dgm:cxn modelId="{9C2E4077-AB90-4AC5-8B83-9781F533F70D}" type="presParOf" srcId="{741EFB98-E90F-436B-9FFB-BB6A6556486A}" destId="{BC328F47-EAF6-4FC1-B1E1-CBF38BB6038F}" srcOrd="3" destOrd="0" presId="urn:microsoft.com/office/officeart/2018/5/layout/IconCircleLabelList"/>
    <dgm:cxn modelId="{03DB7B69-1AFC-40A7-866D-588EEE0A1BEF}" type="presParOf" srcId="{879D840F-8615-444D-8164-11BFA3C8FC1B}" destId="{FA43B918-ABB3-4AB0-9F1C-351112AF6D04}" srcOrd="1" destOrd="0" presId="urn:microsoft.com/office/officeart/2018/5/layout/IconCircleLabelList"/>
    <dgm:cxn modelId="{339BAC44-3A6F-4B53-B93B-3E5E5055191D}" type="presParOf" srcId="{879D840F-8615-444D-8164-11BFA3C8FC1B}" destId="{FEC01865-471B-4064-A6D4-39E0CD0A3FE1}" srcOrd="2" destOrd="0" presId="urn:microsoft.com/office/officeart/2018/5/layout/IconCircleLabelList"/>
    <dgm:cxn modelId="{E951CA7E-190F-4059-9382-C0F970F405E7}" type="presParOf" srcId="{FEC01865-471B-4064-A6D4-39E0CD0A3FE1}" destId="{905F9DBB-E3E1-413E-B332-48AF43D5A28F}" srcOrd="0" destOrd="0" presId="urn:microsoft.com/office/officeart/2018/5/layout/IconCircleLabelList"/>
    <dgm:cxn modelId="{06EFB944-C1B6-47AD-A216-7CA8D3B03A9E}" type="presParOf" srcId="{FEC01865-471B-4064-A6D4-39E0CD0A3FE1}" destId="{7DCD1E13-3C57-4F15-B4EF-B87ECAC71AFC}" srcOrd="1" destOrd="0" presId="urn:microsoft.com/office/officeart/2018/5/layout/IconCircleLabelList"/>
    <dgm:cxn modelId="{9386B565-E092-4178-B3C0-5359DB1F0D38}" type="presParOf" srcId="{FEC01865-471B-4064-A6D4-39E0CD0A3FE1}" destId="{D2430BF9-B833-48E6-8C7E-D2B5224B6541}" srcOrd="2" destOrd="0" presId="urn:microsoft.com/office/officeart/2018/5/layout/IconCircleLabelList"/>
    <dgm:cxn modelId="{D5D7C9A6-DAAC-4FE5-9E39-7B4EC3CBEDE2}" type="presParOf" srcId="{FEC01865-471B-4064-A6D4-39E0CD0A3FE1}" destId="{ED216CFE-E735-4A38-BC40-D92D0B6631E7}" srcOrd="3" destOrd="0" presId="urn:microsoft.com/office/officeart/2018/5/layout/IconCircleLabelList"/>
    <dgm:cxn modelId="{035ED077-D187-48E0-ACB9-E97741CA6AE3}" type="presParOf" srcId="{879D840F-8615-444D-8164-11BFA3C8FC1B}" destId="{84F65A39-0F7B-4817-95B7-8A57B738B3A1}" srcOrd="3" destOrd="0" presId="urn:microsoft.com/office/officeart/2018/5/layout/IconCircleLabelList"/>
    <dgm:cxn modelId="{15E2ABB6-43EA-4196-9672-1565A055994F}" type="presParOf" srcId="{879D840F-8615-444D-8164-11BFA3C8FC1B}" destId="{F9D2FFCC-6B36-4C68-97C8-DE6EA2DF6910}" srcOrd="4" destOrd="0" presId="urn:microsoft.com/office/officeart/2018/5/layout/IconCircleLabelList"/>
    <dgm:cxn modelId="{EECFBCA4-8A2E-4F44-AF58-D12404A58BBB}" type="presParOf" srcId="{F9D2FFCC-6B36-4C68-97C8-DE6EA2DF6910}" destId="{C3C084A2-8DA4-453B-A32E-809D1942707A}" srcOrd="0" destOrd="0" presId="urn:microsoft.com/office/officeart/2018/5/layout/IconCircleLabelList"/>
    <dgm:cxn modelId="{FC154150-373E-47A0-9D52-3738AA4475B5}" type="presParOf" srcId="{F9D2FFCC-6B36-4C68-97C8-DE6EA2DF6910}" destId="{DAE4E074-9A4B-47A7-8655-A5C2EBD9C9C8}" srcOrd="1" destOrd="0" presId="urn:microsoft.com/office/officeart/2018/5/layout/IconCircleLabelList"/>
    <dgm:cxn modelId="{B7C0C27E-2D7B-44F9-85D0-30FF67DBE8C2}" type="presParOf" srcId="{F9D2FFCC-6B36-4C68-97C8-DE6EA2DF6910}" destId="{AAD9B06F-AA44-4E09-8697-E5F0425E099A}" srcOrd="2" destOrd="0" presId="urn:microsoft.com/office/officeart/2018/5/layout/IconCircleLabelList"/>
    <dgm:cxn modelId="{78C4C762-12C0-49F9-B2C9-A0B07EE94778}" type="presParOf" srcId="{F9D2FFCC-6B36-4C68-97C8-DE6EA2DF6910}" destId="{6530DB1E-253B-40B2-AA1E-3E9BF7CC938E}"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3F39A5-E632-4BD1-BEA9-521B0101E1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8A3ECBB-867C-42D6-8873-3B88FE9653A0}">
      <dgm:prSet/>
      <dgm:spPr/>
      <dgm:t>
        <a:bodyPr/>
        <a:lstStyle/>
        <a:p>
          <a:r>
            <a:rPr lang="fr-FR"/>
            <a:t>Copiez un texte mot pour mot, faites un copié-collé​.</a:t>
          </a:r>
          <a:endParaRPr lang="en-US"/>
        </a:p>
      </dgm:t>
    </dgm:pt>
    <dgm:pt modelId="{2231DF20-1A31-42B3-AB9C-07825A4A25CF}" type="parTrans" cxnId="{96483FBF-A589-4BC4-8FC7-5DF9DEC0F146}">
      <dgm:prSet/>
      <dgm:spPr/>
      <dgm:t>
        <a:bodyPr/>
        <a:lstStyle/>
        <a:p>
          <a:endParaRPr lang="en-US"/>
        </a:p>
      </dgm:t>
    </dgm:pt>
    <dgm:pt modelId="{5813D69D-6E60-4004-B581-4D22F9D5ED2D}" type="sibTrans" cxnId="{96483FBF-A589-4BC4-8FC7-5DF9DEC0F146}">
      <dgm:prSet/>
      <dgm:spPr/>
      <dgm:t>
        <a:bodyPr/>
        <a:lstStyle/>
        <a:p>
          <a:endParaRPr lang="en-US"/>
        </a:p>
      </dgm:t>
    </dgm:pt>
    <dgm:pt modelId="{51523B0D-CCE3-4B6D-8177-CC97D3778DDA}">
      <dgm:prSet/>
      <dgm:spPr/>
      <dgm:t>
        <a:bodyPr/>
        <a:lstStyle/>
        <a:p>
          <a:r>
            <a:rPr lang="fr-FR"/>
            <a:t>Empruntez des mots ou des phrases ailleurs, changez quelques synonymes et intégrez le passage à votre travail​.</a:t>
          </a:r>
          <a:endParaRPr lang="en-US"/>
        </a:p>
      </dgm:t>
    </dgm:pt>
    <dgm:pt modelId="{FEB249D0-55E4-4F71-B17D-0DEB7CB0B55B}" type="parTrans" cxnId="{0709B7E2-B9F3-4916-9533-D49FB33D3A81}">
      <dgm:prSet/>
      <dgm:spPr/>
      <dgm:t>
        <a:bodyPr/>
        <a:lstStyle/>
        <a:p>
          <a:endParaRPr lang="en-US"/>
        </a:p>
      </dgm:t>
    </dgm:pt>
    <dgm:pt modelId="{883BAD69-162E-4162-BED3-BB98A71F9A2E}" type="sibTrans" cxnId="{0709B7E2-B9F3-4916-9533-D49FB33D3A81}">
      <dgm:prSet/>
      <dgm:spPr/>
      <dgm:t>
        <a:bodyPr/>
        <a:lstStyle/>
        <a:p>
          <a:endParaRPr lang="en-US"/>
        </a:p>
      </dgm:t>
    </dgm:pt>
    <dgm:pt modelId="{18F15F9B-5758-4239-B0AC-4A7AE15A1880}">
      <dgm:prSet/>
      <dgm:spPr/>
      <dgm:t>
        <a:bodyPr/>
        <a:lstStyle/>
        <a:p>
          <a:r>
            <a:rPr lang="fr-FR"/>
            <a:t>Reformulez en entier une idée ou une théorie.</a:t>
          </a:r>
          <a:endParaRPr lang="en-US"/>
        </a:p>
      </dgm:t>
    </dgm:pt>
    <dgm:pt modelId="{2D730DCB-C35D-4562-A937-2ABE01A9A54D}" type="parTrans" cxnId="{D17BCC98-8445-416C-9FE2-6BD30FC8AABB}">
      <dgm:prSet/>
      <dgm:spPr/>
      <dgm:t>
        <a:bodyPr/>
        <a:lstStyle/>
        <a:p>
          <a:endParaRPr lang="en-US"/>
        </a:p>
      </dgm:t>
    </dgm:pt>
    <dgm:pt modelId="{09F417C6-A6F7-49F4-9FFE-5F638B5549EC}" type="sibTrans" cxnId="{D17BCC98-8445-416C-9FE2-6BD30FC8AABB}">
      <dgm:prSet/>
      <dgm:spPr/>
      <dgm:t>
        <a:bodyPr/>
        <a:lstStyle/>
        <a:p>
          <a:endParaRPr lang="en-US"/>
        </a:p>
      </dgm:t>
    </dgm:pt>
    <dgm:pt modelId="{AB03D647-077D-4347-9405-8BF1774D2307}">
      <dgm:prSet/>
      <dgm:spPr/>
      <dgm:t>
        <a:bodyPr/>
        <a:lstStyle/>
        <a:p>
          <a:r>
            <a:rPr lang="fr-FR"/>
            <a:t>Traduisez un texte ou un discours et l'intégrez à votre travail.</a:t>
          </a:r>
          <a:endParaRPr lang="en-US"/>
        </a:p>
      </dgm:t>
    </dgm:pt>
    <dgm:pt modelId="{AE8B8F7A-E34F-4A3A-A0C8-608AA694AB67}" type="parTrans" cxnId="{05BB0DAE-002A-45E6-A884-ABEFA720099F}">
      <dgm:prSet/>
      <dgm:spPr/>
      <dgm:t>
        <a:bodyPr/>
        <a:lstStyle/>
        <a:p>
          <a:endParaRPr lang="en-US"/>
        </a:p>
      </dgm:t>
    </dgm:pt>
    <dgm:pt modelId="{5B62564B-9AF7-46F8-A7C7-0A7F3A6C73F3}" type="sibTrans" cxnId="{05BB0DAE-002A-45E6-A884-ABEFA720099F}">
      <dgm:prSet/>
      <dgm:spPr/>
      <dgm:t>
        <a:bodyPr/>
        <a:lstStyle/>
        <a:p>
          <a:endParaRPr lang="en-US"/>
        </a:p>
      </dgm:t>
    </dgm:pt>
    <dgm:pt modelId="{428A07F2-AD61-41B5-8A44-7C42C2F77EDC}">
      <dgm:prSet/>
      <dgm:spPr/>
      <dgm:t>
        <a:bodyPr/>
        <a:lstStyle/>
        <a:p>
          <a:r>
            <a:rPr lang="fr-FR"/>
            <a:t>Copiez une image, un graphique ou des données.​</a:t>
          </a:r>
          <a:endParaRPr lang="en-US"/>
        </a:p>
      </dgm:t>
    </dgm:pt>
    <dgm:pt modelId="{9A2D0C5C-2C90-49F2-AB7D-7BF526F48542}" type="parTrans" cxnId="{57007794-179F-4D56-ACBA-79DA175CEAA4}">
      <dgm:prSet/>
      <dgm:spPr/>
      <dgm:t>
        <a:bodyPr/>
        <a:lstStyle/>
        <a:p>
          <a:endParaRPr lang="en-US"/>
        </a:p>
      </dgm:t>
    </dgm:pt>
    <dgm:pt modelId="{D5F6F27A-48BC-4D93-B088-3AB4491F23EB}" type="sibTrans" cxnId="{57007794-179F-4D56-ACBA-79DA175CEAA4}">
      <dgm:prSet/>
      <dgm:spPr/>
      <dgm:t>
        <a:bodyPr/>
        <a:lstStyle/>
        <a:p>
          <a:endParaRPr lang="en-US"/>
        </a:p>
      </dgm:t>
    </dgm:pt>
    <dgm:pt modelId="{8ED51A79-0901-4F84-AE0E-E8479334D857}">
      <dgm:prSet/>
      <dgm:spPr/>
      <dgm:t>
        <a:bodyPr/>
        <a:lstStyle/>
        <a:p>
          <a:r>
            <a:rPr lang="fr-FR"/>
            <a:t>Intégrez à votre travail de la musique ou une vidéo trouvée ailleurs​.</a:t>
          </a:r>
          <a:endParaRPr lang="en-US"/>
        </a:p>
      </dgm:t>
    </dgm:pt>
    <dgm:pt modelId="{E91E1E95-B191-44DF-8FAD-48F73F933ED4}" type="parTrans" cxnId="{BF75A37A-E945-4DF7-A024-448379F5AD33}">
      <dgm:prSet/>
      <dgm:spPr/>
      <dgm:t>
        <a:bodyPr/>
        <a:lstStyle/>
        <a:p>
          <a:endParaRPr lang="en-US"/>
        </a:p>
      </dgm:t>
    </dgm:pt>
    <dgm:pt modelId="{DE703F33-D6F7-485B-A40D-E3F9E7208A77}" type="sibTrans" cxnId="{BF75A37A-E945-4DF7-A024-448379F5AD33}">
      <dgm:prSet/>
      <dgm:spPr/>
      <dgm:t>
        <a:bodyPr/>
        <a:lstStyle/>
        <a:p>
          <a:endParaRPr lang="en-US"/>
        </a:p>
      </dgm:t>
    </dgm:pt>
    <dgm:pt modelId="{4B657ED2-E259-4591-B363-E0A68E5A80D9}">
      <dgm:prSet/>
      <dgm:spPr/>
      <dgm:t>
        <a:bodyPr/>
        <a:lstStyle/>
        <a:p>
          <a:r>
            <a:rPr lang="fr-FR"/>
            <a:t>Reprenez ou résumez les paroles, les idées de quelqu’un, sans mentionner cette personne.</a:t>
          </a:r>
          <a:endParaRPr lang="en-US"/>
        </a:p>
      </dgm:t>
    </dgm:pt>
    <dgm:pt modelId="{B69025BE-FE3B-4D85-94FB-54BAFB913F04}" type="parTrans" cxnId="{11ED0EDD-7DAD-40BC-BC74-02AFF89AFB66}">
      <dgm:prSet/>
      <dgm:spPr/>
      <dgm:t>
        <a:bodyPr/>
        <a:lstStyle/>
        <a:p>
          <a:endParaRPr lang="en-US"/>
        </a:p>
      </dgm:t>
    </dgm:pt>
    <dgm:pt modelId="{DAF0FCDC-5BF3-4260-BA82-1B8BFCCD8CE2}" type="sibTrans" cxnId="{11ED0EDD-7DAD-40BC-BC74-02AFF89AFB66}">
      <dgm:prSet/>
      <dgm:spPr/>
      <dgm:t>
        <a:bodyPr/>
        <a:lstStyle/>
        <a:p>
          <a:endParaRPr lang="en-US"/>
        </a:p>
      </dgm:t>
    </dgm:pt>
    <dgm:pt modelId="{35D67A2C-9574-4558-B090-D4447B35346C}" type="pres">
      <dgm:prSet presAssocID="{8C3F39A5-E632-4BD1-BEA9-521B0101E16C}" presName="diagram" presStyleCnt="0">
        <dgm:presLayoutVars>
          <dgm:dir/>
          <dgm:resizeHandles val="exact"/>
        </dgm:presLayoutVars>
      </dgm:prSet>
      <dgm:spPr/>
    </dgm:pt>
    <dgm:pt modelId="{A7D21C09-49BC-4E30-8C51-51E031B09E70}" type="pres">
      <dgm:prSet presAssocID="{38A3ECBB-867C-42D6-8873-3B88FE9653A0}" presName="node" presStyleLbl="node1" presStyleIdx="0" presStyleCnt="7">
        <dgm:presLayoutVars>
          <dgm:bulletEnabled val="1"/>
        </dgm:presLayoutVars>
      </dgm:prSet>
      <dgm:spPr/>
    </dgm:pt>
    <dgm:pt modelId="{B9248517-D058-47A4-A089-546D02F5A7DC}" type="pres">
      <dgm:prSet presAssocID="{5813D69D-6E60-4004-B581-4D22F9D5ED2D}" presName="sibTrans" presStyleCnt="0"/>
      <dgm:spPr/>
    </dgm:pt>
    <dgm:pt modelId="{CE897EB3-B4C8-4CBE-B288-88C4328556DC}" type="pres">
      <dgm:prSet presAssocID="{51523B0D-CCE3-4B6D-8177-CC97D3778DDA}" presName="node" presStyleLbl="node1" presStyleIdx="1" presStyleCnt="7">
        <dgm:presLayoutVars>
          <dgm:bulletEnabled val="1"/>
        </dgm:presLayoutVars>
      </dgm:prSet>
      <dgm:spPr/>
    </dgm:pt>
    <dgm:pt modelId="{7AB6444C-2544-4335-93ED-7413C1489166}" type="pres">
      <dgm:prSet presAssocID="{883BAD69-162E-4162-BED3-BB98A71F9A2E}" presName="sibTrans" presStyleCnt="0"/>
      <dgm:spPr/>
    </dgm:pt>
    <dgm:pt modelId="{EB8567BB-75A9-4750-BE74-3CD50DF6850B}" type="pres">
      <dgm:prSet presAssocID="{18F15F9B-5758-4239-B0AC-4A7AE15A1880}" presName="node" presStyleLbl="node1" presStyleIdx="2" presStyleCnt="7">
        <dgm:presLayoutVars>
          <dgm:bulletEnabled val="1"/>
        </dgm:presLayoutVars>
      </dgm:prSet>
      <dgm:spPr/>
    </dgm:pt>
    <dgm:pt modelId="{59E07097-3B21-41D3-BD4D-1921D9E39C45}" type="pres">
      <dgm:prSet presAssocID="{09F417C6-A6F7-49F4-9FFE-5F638B5549EC}" presName="sibTrans" presStyleCnt="0"/>
      <dgm:spPr/>
    </dgm:pt>
    <dgm:pt modelId="{65FD4EE3-C0D6-4C21-A107-255515C0429D}" type="pres">
      <dgm:prSet presAssocID="{AB03D647-077D-4347-9405-8BF1774D2307}" presName="node" presStyleLbl="node1" presStyleIdx="3" presStyleCnt="7">
        <dgm:presLayoutVars>
          <dgm:bulletEnabled val="1"/>
        </dgm:presLayoutVars>
      </dgm:prSet>
      <dgm:spPr/>
    </dgm:pt>
    <dgm:pt modelId="{AABED676-4D16-4723-9303-D7CC3D92FA8F}" type="pres">
      <dgm:prSet presAssocID="{5B62564B-9AF7-46F8-A7C7-0A7F3A6C73F3}" presName="sibTrans" presStyleCnt="0"/>
      <dgm:spPr/>
    </dgm:pt>
    <dgm:pt modelId="{4C55457C-B712-477D-BAC7-8C9317A8BF04}" type="pres">
      <dgm:prSet presAssocID="{428A07F2-AD61-41B5-8A44-7C42C2F77EDC}" presName="node" presStyleLbl="node1" presStyleIdx="4" presStyleCnt="7">
        <dgm:presLayoutVars>
          <dgm:bulletEnabled val="1"/>
        </dgm:presLayoutVars>
      </dgm:prSet>
      <dgm:spPr/>
    </dgm:pt>
    <dgm:pt modelId="{1D9B821F-79CA-44B8-BF8C-CB8C0045CADF}" type="pres">
      <dgm:prSet presAssocID="{D5F6F27A-48BC-4D93-B088-3AB4491F23EB}" presName="sibTrans" presStyleCnt="0"/>
      <dgm:spPr/>
    </dgm:pt>
    <dgm:pt modelId="{70E4858B-8ED2-4FAD-BD76-BA56A395A265}" type="pres">
      <dgm:prSet presAssocID="{8ED51A79-0901-4F84-AE0E-E8479334D857}" presName="node" presStyleLbl="node1" presStyleIdx="5" presStyleCnt="7">
        <dgm:presLayoutVars>
          <dgm:bulletEnabled val="1"/>
        </dgm:presLayoutVars>
      </dgm:prSet>
      <dgm:spPr/>
    </dgm:pt>
    <dgm:pt modelId="{AE89163F-462A-4A35-8971-0AC5ECCC5A2E}" type="pres">
      <dgm:prSet presAssocID="{DE703F33-D6F7-485B-A40D-E3F9E7208A77}" presName="sibTrans" presStyleCnt="0"/>
      <dgm:spPr/>
    </dgm:pt>
    <dgm:pt modelId="{6CF969E9-102E-4E4D-9D0C-7CBDC1843C6F}" type="pres">
      <dgm:prSet presAssocID="{4B657ED2-E259-4591-B363-E0A68E5A80D9}" presName="node" presStyleLbl="node1" presStyleIdx="6" presStyleCnt="7">
        <dgm:presLayoutVars>
          <dgm:bulletEnabled val="1"/>
        </dgm:presLayoutVars>
      </dgm:prSet>
      <dgm:spPr/>
    </dgm:pt>
  </dgm:ptLst>
  <dgm:cxnLst>
    <dgm:cxn modelId="{10455015-A34F-4DBB-BB2F-5F3C35118299}" type="presOf" srcId="{18F15F9B-5758-4239-B0AC-4A7AE15A1880}" destId="{EB8567BB-75A9-4750-BE74-3CD50DF6850B}" srcOrd="0" destOrd="0" presId="urn:microsoft.com/office/officeart/2005/8/layout/default"/>
    <dgm:cxn modelId="{21832655-7146-4D92-BEE2-9FBE83467A30}" type="presOf" srcId="{4B657ED2-E259-4591-B363-E0A68E5A80D9}" destId="{6CF969E9-102E-4E4D-9D0C-7CBDC1843C6F}" srcOrd="0" destOrd="0" presId="urn:microsoft.com/office/officeart/2005/8/layout/default"/>
    <dgm:cxn modelId="{BF75A37A-E945-4DF7-A024-448379F5AD33}" srcId="{8C3F39A5-E632-4BD1-BEA9-521B0101E16C}" destId="{8ED51A79-0901-4F84-AE0E-E8479334D857}" srcOrd="5" destOrd="0" parTransId="{E91E1E95-B191-44DF-8FAD-48F73F933ED4}" sibTransId="{DE703F33-D6F7-485B-A40D-E3F9E7208A77}"/>
    <dgm:cxn modelId="{44782385-AE2B-4CD8-89E3-CABE0A4330AC}" type="presOf" srcId="{8ED51A79-0901-4F84-AE0E-E8479334D857}" destId="{70E4858B-8ED2-4FAD-BD76-BA56A395A265}" srcOrd="0" destOrd="0" presId="urn:microsoft.com/office/officeart/2005/8/layout/default"/>
    <dgm:cxn modelId="{AD867190-3744-42E5-87E6-519956109635}" type="presOf" srcId="{51523B0D-CCE3-4B6D-8177-CC97D3778DDA}" destId="{CE897EB3-B4C8-4CBE-B288-88C4328556DC}" srcOrd="0" destOrd="0" presId="urn:microsoft.com/office/officeart/2005/8/layout/default"/>
    <dgm:cxn modelId="{57007794-179F-4D56-ACBA-79DA175CEAA4}" srcId="{8C3F39A5-E632-4BD1-BEA9-521B0101E16C}" destId="{428A07F2-AD61-41B5-8A44-7C42C2F77EDC}" srcOrd="4" destOrd="0" parTransId="{9A2D0C5C-2C90-49F2-AB7D-7BF526F48542}" sibTransId="{D5F6F27A-48BC-4D93-B088-3AB4491F23EB}"/>
    <dgm:cxn modelId="{D17BCC98-8445-416C-9FE2-6BD30FC8AABB}" srcId="{8C3F39A5-E632-4BD1-BEA9-521B0101E16C}" destId="{18F15F9B-5758-4239-B0AC-4A7AE15A1880}" srcOrd="2" destOrd="0" parTransId="{2D730DCB-C35D-4562-A937-2ABE01A9A54D}" sibTransId="{09F417C6-A6F7-49F4-9FFE-5F638B5549EC}"/>
    <dgm:cxn modelId="{05BB0DAE-002A-45E6-A884-ABEFA720099F}" srcId="{8C3F39A5-E632-4BD1-BEA9-521B0101E16C}" destId="{AB03D647-077D-4347-9405-8BF1774D2307}" srcOrd="3" destOrd="0" parTransId="{AE8B8F7A-E34F-4A3A-A0C8-608AA694AB67}" sibTransId="{5B62564B-9AF7-46F8-A7C7-0A7F3A6C73F3}"/>
    <dgm:cxn modelId="{AB08D4BC-6C8A-46D2-B45D-361B714786F2}" type="presOf" srcId="{8C3F39A5-E632-4BD1-BEA9-521B0101E16C}" destId="{35D67A2C-9574-4558-B090-D4447B35346C}" srcOrd="0" destOrd="0" presId="urn:microsoft.com/office/officeart/2005/8/layout/default"/>
    <dgm:cxn modelId="{96483FBF-A589-4BC4-8FC7-5DF9DEC0F146}" srcId="{8C3F39A5-E632-4BD1-BEA9-521B0101E16C}" destId="{38A3ECBB-867C-42D6-8873-3B88FE9653A0}" srcOrd="0" destOrd="0" parTransId="{2231DF20-1A31-42B3-AB9C-07825A4A25CF}" sibTransId="{5813D69D-6E60-4004-B581-4D22F9D5ED2D}"/>
    <dgm:cxn modelId="{EC0AB0C6-C5C5-424D-8E66-673D4ACA2374}" type="presOf" srcId="{AB03D647-077D-4347-9405-8BF1774D2307}" destId="{65FD4EE3-C0D6-4C21-A107-255515C0429D}" srcOrd="0" destOrd="0" presId="urn:microsoft.com/office/officeart/2005/8/layout/default"/>
    <dgm:cxn modelId="{11ED0EDD-7DAD-40BC-BC74-02AFF89AFB66}" srcId="{8C3F39A5-E632-4BD1-BEA9-521B0101E16C}" destId="{4B657ED2-E259-4591-B363-E0A68E5A80D9}" srcOrd="6" destOrd="0" parTransId="{B69025BE-FE3B-4D85-94FB-54BAFB913F04}" sibTransId="{DAF0FCDC-5BF3-4260-BA82-1B8BFCCD8CE2}"/>
    <dgm:cxn modelId="{0709B7E2-B9F3-4916-9533-D49FB33D3A81}" srcId="{8C3F39A5-E632-4BD1-BEA9-521B0101E16C}" destId="{51523B0D-CCE3-4B6D-8177-CC97D3778DDA}" srcOrd="1" destOrd="0" parTransId="{FEB249D0-55E4-4F71-B17D-0DEB7CB0B55B}" sibTransId="{883BAD69-162E-4162-BED3-BB98A71F9A2E}"/>
    <dgm:cxn modelId="{296974FB-F6BE-4993-8022-FDB2FA69ACB1}" type="presOf" srcId="{428A07F2-AD61-41B5-8A44-7C42C2F77EDC}" destId="{4C55457C-B712-477D-BAC7-8C9317A8BF04}" srcOrd="0" destOrd="0" presId="urn:microsoft.com/office/officeart/2005/8/layout/default"/>
    <dgm:cxn modelId="{F39B74FC-027F-4522-9937-93582B9C04B0}" type="presOf" srcId="{38A3ECBB-867C-42D6-8873-3B88FE9653A0}" destId="{A7D21C09-49BC-4E30-8C51-51E031B09E70}" srcOrd="0" destOrd="0" presId="urn:microsoft.com/office/officeart/2005/8/layout/default"/>
    <dgm:cxn modelId="{071137C8-BF74-44E1-985E-B9AA3DD72803}" type="presParOf" srcId="{35D67A2C-9574-4558-B090-D4447B35346C}" destId="{A7D21C09-49BC-4E30-8C51-51E031B09E70}" srcOrd="0" destOrd="0" presId="urn:microsoft.com/office/officeart/2005/8/layout/default"/>
    <dgm:cxn modelId="{A849C25B-F5E9-4029-BF7D-3645FDCCD5DF}" type="presParOf" srcId="{35D67A2C-9574-4558-B090-D4447B35346C}" destId="{B9248517-D058-47A4-A089-546D02F5A7DC}" srcOrd="1" destOrd="0" presId="urn:microsoft.com/office/officeart/2005/8/layout/default"/>
    <dgm:cxn modelId="{C781717D-51A1-4057-A262-DACD4885B904}" type="presParOf" srcId="{35D67A2C-9574-4558-B090-D4447B35346C}" destId="{CE897EB3-B4C8-4CBE-B288-88C4328556DC}" srcOrd="2" destOrd="0" presId="urn:microsoft.com/office/officeart/2005/8/layout/default"/>
    <dgm:cxn modelId="{E40AF524-70B9-492E-BC7B-E8A636EB78AD}" type="presParOf" srcId="{35D67A2C-9574-4558-B090-D4447B35346C}" destId="{7AB6444C-2544-4335-93ED-7413C1489166}" srcOrd="3" destOrd="0" presId="urn:microsoft.com/office/officeart/2005/8/layout/default"/>
    <dgm:cxn modelId="{0988367F-4241-47EC-9CA0-4A40ADE6CF50}" type="presParOf" srcId="{35D67A2C-9574-4558-B090-D4447B35346C}" destId="{EB8567BB-75A9-4750-BE74-3CD50DF6850B}" srcOrd="4" destOrd="0" presId="urn:microsoft.com/office/officeart/2005/8/layout/default"/>
    <dgm:cxn modelId="{A02F48D8-2D1F-47B2-96A9-5D53787E6BF7}" type="presParOf" srcId="{35D67A2C-9574-4558-B090-D4447B35346C}" destId="{59E07097-3B21-41D3-BD4D-1921D9E39C45}" srcOrd="5" destOrd="0" presId="urn:microsoft.com/office/officeart/2005/8/layout/default"/>
    <dgm:cxn modelId="{A5B45B98-0FC1-44AA-97BA-4F98FA19713D}" type="presParOf" srcId="{35D67A2C-9574-4558-B090-D4447B35346C}" destId="{65FD4EE3-C0D6-4C21-A107-255515C0429D}" srcOrd="6" destOrd="0" presId="urn:microsoft.com/office/officeart/2005/8/layout/default"/>
    <dgm:cxn modelId="{DE023F6A-96C5-4C20-9E98-9BB78651D64B}" type="presParOf" srcId="{35D67A2C-9574-4558-B090-D4447B35346C}" destId="{AABED676-4D16-4723-9303-D7CC3D92FA8F}" srcOrd="7" destOrd="0" presId="urn:microsoft.com/office/officeart/2005/8/layout/default"/>
    <dgm:cxn modelId="{BADEE70D-562F-408A-8E48-995455C5A7EF}" type="presParOf" srcId="{35D67A2C-9574-4558-B090-D4447B35346C}" destId="{4C55457C-B712-477D-BAC7-8C9317A8BF04}" srcOrd="8" destOrd="0" presId="urn:microsoft.com/office/officeart/2005/8/layout/default"/>
    <dgm:cxn modelId="{FB7B138F-8A0B-46E6-96E6-5F053D9BF4D3}" type="presParOf" srcId="{35D67A2C-9574-4558-B090-D4447B35346C}" destId="{1D9B821F-79CA-44B8-BF8C-CB8C0045CADF}" srcOrd="9" destOrd="0" presId="urn:microsoft.com/office/officeart/2005/8/layout/default"/>
    <dgm:cxn modelId="{B6E18BCB-2D7C-4070-B7F6-1EBD35AE4DFF}" type="presParOf" srcId="{35D67A2C-9574-4558-B090-D4447B35346C}" destId="{70E4858B-8ED2-4FAD-BD76-BA56A395A265}" srcOrd="10" destOrd="0" presId="urn:microsoft.com/office/officeart/2005/8/layout/default"/>
    <dgm:cxn modelId="{95FCC766-55DD-4DC5-91F5-B7E6611A772F}" type="presParOf" srcId="{35D67A2C-9574-4558-B090-D4447B35346C}" destId="{AE89163F-462A-4A35-8971-0AC5ECCC5A2E}" srcOrd="11" destOrd="0" presId="urn:microsoft.com/office/officeart/2005/8/layout/default"/>
    <dgm:cxn modelId="{6976D5EB-950D-4B4F-A426-418DEC9C4FA0}" type="presParOf" srcId="{35D67A2C-9574-4558-B090-D4447B35346C}" destId="{6CF969E9-102E-4E4D-9D0C-7CBDC1843C6F}"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F61C7D-4B69-4C69-9F3C-5C7F80AB026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fr-CA"/>
        </a:p>
      </dgm:t>
    </dgm:pt>
    <dgm:pt modelId="{EBBEE1F8-653C-449A-B36E-442C2F56AFA8}">
      <dgm:prSet custT="1"/>
      <dgm:spPr/>
      <dgm:t>
        <a:bodyPr/>
        <a:lstStyle/>
        <a:p>
          <a:pPr>
            <a:lnSpc>
              <a:spcPct val="150000"/>
            </a:lnSpc>
            <a:spcBef>
              <a:spcPts val="0"/>
            </a:spcBef>
            <a:spcAft>
              <a:spcPts val="0"/>
            </a:spcAft>
          </a:pPr>
          <a:r>
            <a:rPr lang="fr-FR" sz="4000"/>
            <a:t>1</a:t>
          </a:r>
          <a:endParaRPr lang="fr-CA" sz="4000"/>
        </a:p>
      </dgm:t>
    </dgm:pt>
    <dgm:pt modelId="{E0A355DD-1BE1-43AA-9593-0AEAC973FF50}" type="parTrans" cxnId="{E94EF603-7DDB-4202-827D-6AEEE5026FF1}">
      <dgm:prSet/>
      <dgm:spPr/>
      <dgm:t>
        <a:bodyPr/>
        <a:lstStyle/>
        <a:p>
          <a:endParaRPr lang="fr-CA" sz="2800"/>
        </a:p>
      </dgm:t>
    </dgm:pt>
    <dgm:pt modelId="{C3406C05-580D-4561-A039-077643D6C8A4}" type="sibTrans" cxnId="{E94EF603-7DDB-4202-827D-6AEEE5026FF1}">
      <dgm:prSet/>
      <dgm:spPr/>
      <dgm:t>
        <a:bodyPr/>
        <a:lstStyle/>
        <a:p>
          <a:endParaRPr lang="fr-CA" sz="2800"/>
        </a:p>
      </dgm:t>
    </dgm:pt>
    <dgm:pt modelId="{49845BFB-6C6B-42B2-B2AD-3360E5C8DDE2}">
      <dgm:prSet custT="1"/>
      <dgm:spPr/>
      <dgm:t>
        <a:bodyPr/>
        <a:lstStyle/>
        <a:p>
          <a:pPr>
            <a:lnSpc>
              <a:spcPct val="150000"/>
            </a:lnSpc>
            <a:spcAft>
              <a:spcPts val="0"/>
            </a:spcAft>
          </a:pPr>
          <a:r>
            <a:rPr lang="fr-FR" sz="4000"/>
            <a:t>2</a:t>
          </a:r>
          <a:endParaRPr lang="fr-CA" sz="4000"/>
        </a:p>
      </dgm:t>
    </dgm:pt>
    <dgm:pt modelId="{CCE1C0CB-0342-4058-8DE0-82FB6142D714}" type="parTrans" cxnId="{ADA00FC5-E0B0-48DE-94E8-BDABA4860687}">
      <dgm:prSet/>
      <dgm:spPr/>
      <dgm:t>
        <a:bodyPr/>
        <a:lstStyle/>
        <a:p>
          <a:endParaRPr lang="fr-CA" sz="2800"/>
        </a:p>
      </dgm:t>
    </dgm:pt>
    <dgm:pt modelId="{4AAF21C9-4100-4FDE-BE06-2AEA5300883C}" type="sibTrans" cxnId="{ADA00FC5-E0B0-48DE-94E8-BDABA4860687}">
      <dgm:prSet/>
      <dgm:spPr/>
      <dgm:t>
        <a:bodyPr/>
        <a:lstStyle/>
        <a:p>
          <a:endParaRPr lang="fr-CA" sz="2800"/>
        </a:p>
      </dgm:t>
    </dgm:pt>
    <dgm:pt modelId="{C15FD830-83BD-4FEB-8D4A-4D843649C1C1}">
      <dgm:prSet custT="1"/>
      <dgm:spPr>
        <a:solidFill>
          <a:schemeClr val="accent2"/>
        </a:solidFill>
      </dgm:spPr>
      <dgm:t>
        <a:bodyPr/>
        <a:lstStyle/>
        <a:p>
          <a:pPr>
            <a:lnSpc>
              <a:spcPct val="150000"/>
            </a:lnSpc>
            <a:spcAft>
              <a:spcPts val="0"/>
            </a:spcAft>
          </a:pPr>
          <a:r>
            <a:rPr lang="fr-FR" sz="4000"/>
            <a:t>3</a:t>
          </a:r>
          <a:endParaRPr lang="fr-CA" sz="4000"/>
        </a:p>
      </dgm:t>
    </dgm:pt>
    <dgm:pt modelId="{C6D2AA20-3F7A-42BC-B4A8-E48DF87A7E52}" type="parTrans" cxnId="{D503AC3D-1052-4B9B-BD0C-652D0F51BF9D}">
      <dgm:prSet/>
      <dgm:spPr/>
      <dgm:t>
        <a:bodyPr/>
        <a:lstStyle/>
        <a:p>
          <a:endParaRPr lang="fr-CA" sz="2800"/>
        </a:p>
      </dgm:t>
    </dgm:pt>
    <dgm:pt modelId="{A35236C7-59E0-409B-BA5F-3DE1740BC8DD}" type="sibTrans" cxnId="{D503AC3D-1052-4B9B-BD0C-652D0F51BF9D}">
      <dgm:prSet/>
      <dgm:spPr/>
      <dgm:t>
        <a:bodyPr/>
        <a:lstStyle/>
        <a:p>
          <a:endParaRPr lang="fr-CA" sz="2800"/>
        </a:p>
      </dgm:t>
    </dgm:pt>
    <dgm:pt modelId="{643B0181-6CD5-4974-9874-0727822816FC}">
      <dgm:prSet custT="1"/>
      <dgm:spPr/>
      <dgm:t>
        <a:bodyPr/>
        <a:lstStyle/>
        <a:p>
          <a:r>
            <a:rPr lang="fr-FR" sz="1400" b="1"/>
            <a:t>Planifier votre temps</a:t>
          </a:r>
          <a:r>
            <a:rPr lang="fr-FR" sz="1400"/>
            <a:t>. Des outils existent pour vous aider à préparer votre échéancier de travail. Ça vous évitera le stress de devoir tout terminer juste avant la date de remise.  </a:t>
          </a:r>
          <a:endParaRPr lang="fr-CA" sz="1400"/>
        </a:p>
      </dgm:t>
    </dgm:pt>
    <dgm:pt modelId="{E2BACA92-EB43-4421-976B-93F3ABA12C5D}" type="parTrans" cxnId="{DC8CBCAA-8E00-4751-88D0-A89CE3720DE7}">
      <dgm:prSet/>
      <dgm:spPr/>
      <dgm:t>
        <a:bodyPr/>
        <a:lstStyle/>
        <a:p>
          <a:endParaRPr lang="fr-CA" sz="2800"/>
        </a:p>
      </dgm:t>
    </dgm:pt>
    <dgm:pt modelId="{3E5C9C14-670E-473C-8A73-D36EE50D52CA}" type="sibTrans" cxnId="{DC8CBCAA-8E00-4751-88D0-A89CE3720DE7}">
      <dgm:prSet/>
      <dgm:spPr/>
      <dgm:t>
        <a:bodyPr/>
        <a:lstStyle/>
        <a:p>
          <a:endParaRPr lang="fr-CA" sz="2800"/>
        </a:p>
      </dgm:t>
    </dgm:pt>
    <dgm:pt modelId="{0DC1B6B2-AEF4-4D93-B23B-4F1ABB70C8F4}">
      <dgm:prSet custT="1"/>
      <dgm:spPr/>
      <dgm:t>
        <a:bodyPr/>
        <a:lstStyle/>
        <a:p>
          <a:pPr marL="114300"/>
          <a:r>
            <a:rPr lang="fr-FR" sz="1400" b="1"/>
            <a:t>Recherchez l’information</a:t>
          </a:r>
          <a:r>
            <a:rPr lang="fr-FR" sz="1400"/>
            <a:t>. Avant de copier ou coller des extraits, choisissez vos sources en fonction de leur fiabilité et de leur pertinence pour votre travail.</a:t>
          </a:r>
          <a:endParaRPr lang="fr-CA" sz="1400"/>
        </a:p>
      </dgm:t>
    </dgm:pt>
    <dgm:pt modelId="{9B58C574-B8B0-4A89-94E2-5548D2DA5868}" type="parTrans" cxnId="{37171A4E-DB24-4871-9855-0C3207ADFE11}">
      <dgm:prSet/>
      <dgm:spPr/>
      <dgm:t>
        <a:bodyPr/>
        <a:lstStyle/>
        <a:p>
          <a:endParaRPr lang="fr-CA" sz="2800"/>
        </a:p>
      </dgm:t>
    </dgm:pt>
    <dgm:pt modelId="{574D764C-63E2-4D22-9A06-6348B4765196}" type="sibTrans" cxnId="{37171A4E-DB24-4871-9855-0C3207ADFE11}">
      <dgm:prSet/>
      <dgm:spPr/>
      <dgm:t>
        <a:bodyPr/>
        <a:lstStyle/>
        <a:p>
          <a:endParaRPr lang="fr-CA" sz="2800"/>
        </a:p>
      </dgm:t>
    </dgm:pt>
    <dgm:pt modelId="{32239521-24F8-4B43-973D-1817B2C16C8D}">
      <dgm:prSet custT="1"/>
      <dgm:spPr>
        <a:ln>
          <a:solidFill>
            <a:schemeClr val="accent2"/>
          </a:solidFill>
        </a:ln>
      </dgm:spPr>
      <dgm:t>
        <a:bodyPr/>
        <a:lstStyle/>
        <a:p>
          <a:r>
            <a:rPr lang="fr-FR" sz="1400" b="1"/>
            <a:t>Conservez et organisez toutes vos références. I</a:t>
          </a:r>
          <a:r>
            <a:rPr lang="fr-FR" sz="1400"/>
            <a:t>l est très important de garder la référence de chaque source retenue (titre, auteur, date et lieu de publication). Pour vous aider, vous pouvez utiliser un logiciel de gestion </a:t>
          </a:r>
          <a:r>
            <a:rPr lang="fr-FR" sz="1400" err="1"/>
            <a:t>médiagraphique</a:t>
          </a:r>
          <a:r>
            <a:rPr lang="fr-FR" sz="1400"/>
            <a:t>.</a:t>
          </a:r>
          <a:endParaRPr lang="fr-CA" sz="1400"/>
        </a:p>
      </dgm:t>
    </dgm:pt>
    <dgm:pt modelId="{16637A9B-3CA8-4674-A2CB-B928F867A8FF}" type="parTrans" cxnId="{4048F620-D3AA-4079-A210-10379417CDF5}">
      <dgm:prSet/>
      <dgm:spPr/>
      <dgm:t>
        <a:bodyPr/>
        <a:lstStyle/>
        <a:p>
          <a:endParaRPr lang="fr-CA" sz="2800"/>
        </a:p>
      </dgm:t>
    </dgm:pt>
    <dgm:pt modelId="{1485A954-39A8-4FA1-8D1B-4476B0927D6F}" type="sibTrans" cxnId="{4048F620-D3AA-4079-A210-10379417CDF5}">
      <dgm:prSet/>
      <dgm:spPr/>
      <dgm:t>
        <a:bodyPr/>
        <a:lstStyle/>
        <a:p>
          <a:endParaRPr lang="fr-CA" sz="2800"/>
        </a:p>
      </dgm:t>
    </dgm:pt>
    <dgm:pt modelId="{2EECEECA-7D8C-4816-96CC-2F49C7ECC658}" type="pres">
      <dgm:prSet presAssocID="{BCF61C7D-4B69-4C69-9F3C-5C7F80AB0267}" presName="linearFlow" presStyleCnt="0">
        <dgm:presLayoutVars>
          <dgm:dir/>
          <dgm:animLvl val="lvl"/>
          <dgm:resizeHandles val="exact"/>
        </dgm:presLayoutVars>
      </dgm:prSet>
      <dgm:spPr/>
    </dgm:pt>
    <dgm:pt modelId="{3F81B4D7-9191-4A30-9A57-6A5B027E34AD}" type="pres">
      <dgm:prSet presAssocID="{EBBEE1F8-653C-449A-B36E-442C2F56AFA8}" presName="composite" presStyleCnt="0"/>
      <dgm:spPr/>
    </dgm:pt>
    <dgm:pt modelId="{5AA0B26A-3EA5-420A-933F-2F38EF65A4FC}" type="pres">
      <dgm:prSet presAssocID="{EBBEE1F8-653C-449A-B36E-442C2F56AFA8}" presName="parentText" presStyleLbl="alignNode1" presStyleIdx="0" presStyleCnt="3">
        <dgm:presLayoutVars>
          <dgm:chMax val="1"/>
          <dgm:bulletEnabled val="1"/>
        </dgm:presLayoutVars>
      </dgm:prSet>
      <dgm:spPr/>
    </dgm:pt>
    <dgm:pt modelId="{333822A5-6C14-4C8B-930E-5013CFC56070}" type="pres">
      <dgm:prSet presAssocID="{EBBEE1F8-653C-449A-B36E-442C2F56AFA8}" presName="descendantText" presStyleLbl="alignAcc1" presStyleIdx="0" presStyleCnt="3">
        <dgm:presLayoutVars>
          <dgm:bulletEnabled val="1"/>
        </dgm:presLayoutVars>
      </dgm:prSet>
      <dgm:spPr/>
    </dgm:pt>
    <dgm:pt modelId="{C2E5AF59-8538-4C6E-872A-7F1D562C381B}" type="pres">
      <dgm:prSet presAssocID="{C3406C05-580D-4561-A039-077643D6C8A4}" presName="sp" presStyleCnt="0"/>
      <dgm:spPr/>
    </dgm:pt>
    <dgm:pt modelId="{A780FA9F-113E-412D-8631-EF235E50B504}" type="pres">
      <dgm:prSet presAssocID="{49845BFB-6C6B-42B2-B2AD-3360E5C8DDE2}" presName="composite" presStyleCnt="0"/>
      <dgm:spPr/>
    </dgm:pt>
    <dgm:pt modelId="{5469F7AF-E7C7-493D-B8D2-AFB6BA84B561}" type="pres">
      <dgm:prSet presAssocID="{49845BFB-6C6B-42B2-B2AD-3360E5C8DDE2}" presName="parentText" presStyleLbl="alignNode1" presStyleIdx="1" presStyleCnt="3">
        <dgm:presLayoutVars>
          <dgm:chMax val="1"/>
          <dgm:bulletEnabled val="1"/>
        </dgm:presLayoutVars>
      </dgm:prSet>
      <dgm:spPr/>
    </dgm:pt>
    <dgm:pt modelId="{CB526D07-B2B2-45F5-B8A3-CB2D82625476}" type="pres">
      <dgm:prSet presAssocID="{49845BFB-6C6B-42B2-B2AD-3360E5C8DDE2}" presName="descendantText" presStyleLbl="alignAcc1" presStyleIdx="1" presStyleCnt="3">
        <dgm:presLayoutVars>
          <dgm:bulletEnabled val="1"/>
        </dgm:presLayoutVars>
      </dgm:prSet>
      <dgm:spPr/>
    </dgm:pt>
    <dgm:pt modelId="{A806991E-3BDD-4ECE-8231-2AA1754AC15E}" type="pres">
      <dgm:prSet presAssocID="{4AAF21C9-4100-4FDE-BE06-2AEA5300883C}" presName="sp" presStyleCnt="0"/>
      <dgm:spPr/>
    </dgm:pt>
    <dgm:pt modelId="{D0EB2006-195D-4400-9033-8D926955B560}" type="pres">
      <dgm:prSet presAssocID="{C15FD830-83BD-4FEB-8D4A-4D843649C1C1}" presName="composite" presStyleCnt="0"/>
      <dgm:spPr/>
    </dgm:pt>
    <dgm:pt modelId="{7178688A-EEEB-4A11-A4CD-F0F3C106336A}" type="pres">
      <dgm:prSet presAssocID="{C15FD830-83BD-4FEB-8D4A-4D843649C1C1}" presName="parentText" presStyleLbl="alignNode1" presStyleIdx="2" presStyleCnt="3">
        <dgm:presLayoutVars>
          <dgm:chMax val="1"/>
          <dgm:bulletEnabled val="1"/>
        </dgm:presLayoutVars>
      </dgm:prSet>
      <dgm:spPr/>
    </dgm:pt>
    <dgm:pt modelId="{938F05E8-3530-40E9-BE57-D8090DE66081}" type="pres">
      <dgm:prSet presAssocID="{C15FD830-83BD-4FEB-8D4A-4D843649C1C1}" presName="descendantText" presStyleLbl="alignAcc1" presStyleIdx="2" presStyleCnt="3">
        <dgm:presLayoutVars>
          <dgm:bulletEnabled val="1"/>
        </dgm:presLayoutVars>
      </dgm:prSet>
      <dgm:spPr/>
    </dgm:pt>
  </dgm:ptLst>
  <dgm:cxnLst>
    <dgm:cxn modelId="{E94EF603-7DDB-4202-827D-6AEEE5026FF1}" srcId="{BCF61C7D-4B69-4C69-9F3C-5C7F80AB0267}" destId="{EBBEE1F8-653C-449A-B36E-442C2F56AFA8}" srcOrd="0" destOrd="0" parTransId="{E0A355DD-1BE1-43AA-9593-0AEAC973FF50}" sibTransId="{C3406C05-580D-4561-A039-077643D6C8A4}"/>
    <dgm:cxn modelId="{4048F620-D3AA-4079-A210-10379417CDF5}" srcId="{C15FD830-83BD-4FEB-8D4A-4D843649C1C1}" destId="{32239521-24F8-4B43-973D-1817B2C16C8D}" srcOrd="0" destOrd="0" parTransId="{16637A9B-3CA8-4674-A2CB-B928F867A8FF}" sibTransId="{1485A954-39A8-4FA1-8D1B-4476B0927D6F}"/>
    <dgm:cxn modelId="{37F6EC22-21AD-4FF1-890D-620CC4742805}" type="presOf" srcId="{32239521-24F8-4B43-973D-1817B2C16C8D}" destId="{938F05E8-3530-40E9-BE57-D8090DE66081}" srcOrd="0" destOrd="0" presId="urn:microsoft.com/office/officeart/2005/8/layout/chevron2"/>
    <dgm:cxn modelId="{D503AC3D-1052-4B9B-BD0C-652D0F51BF9D}" srcId="{BCF61C7D-4B69-4C69-9F3C-5C7F80AB0267}" destId="{C15FD830-83BD-4FEB-8D4A-4D843649C1C1}" srcOrd="2" destOrd="0" parTransId="{C6D2AA20-3F7A-42BC-B4A8-E48DF87A7E52}" sibTransId="{A35236C7-59E0-409B-BA5F-3DE1740BC8DD}"/>
    <dgm:cxn modelId="{CD3A4061-D44F-4405-B003-AF3E4EC94424}" type="presOf" srcId="{EBBEE1F8-653C-449A-B36E-442C2F56AFA8}" destId="{5AA0B26A-3EA5-420A-933F-2F38EF65A4FC}" srcOrd="0" destOrd="0" presId="urn:microsoft.com/office/officeart/2005/8/layout/chevron2"/>
    <dgm:cxn modelId="{7B4F3B42-CC3E-42BD-BA7D-441F88DD7BCC}" type="presOf" srcId="{49845BFB-6C6B-42B2-B2AD-3360E5C8DDE2}" destId="{5469F7AF-E7C7-493D-B8D2-AFB6BA84B561}" srcOrd="0" destOrd="0" presId="urn:microsoft.com/office/officeart/2005/8/layout/chevron2"/>
    <dgm:cxn modelId="{37171A4E-DB24-4871-9855-0C3207ADFE11}" srcId="{49845BFB-6C6B-42B2-B2AD-3360E5C8DDE2}" destId="{0DC1B6B2-AEF4-4D93-B23B-4F1ABB70C8F4}" srcOrd="0" destOrd="0" parTransId="{9B58C574-B8B0-4A89-94E2-5548D2DA5868}" sibTransId="{574D764C-63E2-4D22-9A06-6348B4765196}"/>
    <dgm:cxn modelId="{9E62A74E-2734-45FD-B794-661B3210FA74}" type="presOf" srcId="{643B0181-6CD5-4974-9874-0727822816FC}" destId="{333822A5-6C14-4C8B-930E-5013CFC56070}" srcOrd="0" destOrd="0" presId="urn:microsoft.com/office/officeart/2005/8/layout/chevron2"/>
    <dgm:cxn modelId="{88804355-B36A-4C09-86FE-BF7BBED3F817}" type="presOf" srcId="{BCF61C7D-4B69-4C69-9F3C-5C7F80AB0267}" destId="{2EECEECA-7D8C-4816-96CC-2F49C7ECC658}" srcOrd="0" destOrd="0" presId="urn:microsoft.com/office/officeart/2005/8/layout/chevron2"/>
    <dgm:cxn modelId="{86194C77-024B-4C24-9668-A6E11B3F9BFA}" type="presOf" srcId="{C15FD830-83BD-4FEB-8D4A-4D843649C1C1}" destId="{7178688A-EEEB-4A11-A4CD-F0F3C106336A}" srcOrd="0" destOrd="0" presId="urn:microsoft.com/office/officeart/2005/8/layout/chevron2"/>
    <dgm:cxn modelId="{DC8CBCAA-8E00-4751-88D0-A89CE3720DE7}" srcId="{EBBEE1F8-653C-449A-B36E-442C2F56AFA8}" destId="{643B0181-6CD5-4974-9874-0727822816FC}" srcOrd="0" destOrd="0" parTransId="{E2BACA92-EB43-4421-976B-93F3ABA12C5D}" sibTransId="{3E5C9C14-670E-473C-8A73-D36EE50D52CA}"/>
    <dgm:cxn modelId="{ADA00FC5-E0B0-48DE-94E8-BDABA4860687}" srcId="{BCF61C7D-4B69-4C69-9F3C-5C7F80AB0267}" destId="{49845BFB-6C6B-42B2-B2AD-3360E5C8DDE2}" srcOrd="1" destOrd="0" parTransId="{CCE1C0CB-0342-4058-8DE0-82FB6142D714}" sibTransId="{4AAF21C9-4100-4FDE-BE06-2AEA5300883C}"/>
    <dgm:cxn modelId="{F93A51E5-5107-4BA6-996A-D371F7EFEA25}" type="presOf" srcId="{0DC1B6B2-AEF4-4D93-B23B-4F1ABB70C8F4}" destId="{CB526D07-B2B2-45F5-B8A3-CB2D82625476}" srcOrd="0" destOrd="0" presId="urn:microsoft.com/office/officeart/2005/8/layout/chevron2"/>
    <dgm:cxn modelId="{E1ED8FDD-5058-4E3F-AE26-891652F28478}" type="presParOf" srcId="{2EECEECA-7D8C-4816-96CC-2F49C7ECC658}" destId="{3F81B4D7-9191-4A30-9A57-6A5B027E34AD}" srcOrd="0" destOrd="0" presId="urn:microsoft.com/office/officeart/2005/8/layout/chevron2"/>
    <dgm:cxn modelId="{93212D32-4DE9-4374-9EE1-8CFC629CE4F3}" type="presParOf" srcId="{3F81B4D7-9191-4A30-9A57-6A5B027E34AD}" destId="{5AA0B26A-3EA5-420A-933F-2F38EF65A4FC}" srcOrd="0" destOrd="0" presId="urn:microsoft.com/office/officeart/2005/8/layout/chevron2"/>
    <dgm:cxn modelId="{0E896405-7EB9-498B-9DD3-326169FD2641}" type="presParOf" srcId="{3F81B4D7-9191-4A30-9A57-6A5B027E34AD}" destId="{333822A5-6C14-4C8B-930E-5013CFC56070}" srcOrd="1" destOrd="0" presId="urn:microsoft.com/office/officeart/2005/8/layout/chevron2"/>
    <dgm:cxn modelId="{F1C9B5F8-A429-4C3F-A6CC-0A4E0C244AE9}" type="presParOf" srcId="{2EECEECA-7D8C-4816-96CC-2F49C7ECC658}" destId="{C2E5AF59-8538-4C6E-872A-7F1D562C381B}" srcOrd="1" destOrd="0" presId="urn:microsoft.com/office/officeart/2005/8/layout/chevron2"/>
    <dgm:cxn modelId="{A2A043A8-511A-4217-9E17-71CD35CEED0F}" type="presParOf" srcId="{2EECEECA-7D8C-4816-96CC-2F49C7ECC658}" destId="{A780FA9F-113E-412D-8631-EF235E50B504}" srcOrd="2" destOrd="0" presId="urn:microsoft.com/office/officeart/2005/8/layout/chevron2"/>
    <dgm:cxn modelId="{8637AFD1-D831-4A69-8837-6C1DE67EFB23}" type="presParOf" srcId="{A780FA9F-113E-412D-8631-EF235E50B504}" destId="{5469F7AF-E7C7-493D-B8D2-AFB6BA84B561}" srcOrd="0" destOrd="0" presId="urn:microsoft.com/office/officeart/2005/8/layout/chevron2"/>
    <dgm:cxn modelId="{B997C2CA-9140-40B7-85D9-5746544D1D8A}" type="presParOf" srcId="{A780FA9F-113E-412D-8631-EF235E50B504}" destId="{CB526D07-B2B2-45F5-B8A3-CB2D82625476}" srcOrd="1" destOrd="0" presId="urn:microsoft.com/office/officeart/2005/8/layout/chevron2"/>
    <dgm:cxn modelId="{3ACD67FD-235E-4A4F-8E9B-1B61EE877E99}" type="presParOf" srcId="{2EECEECA-7D8C-4816-96CC-2F49C7ECC658}" destId="{A806991E-3BDD-4ECE-8231-2AA1754AC15E}" srcOrd="3" destOrd="0" presId="urn:microsoft.com/office/officeart/2005/8/layout/chevron2"/>
    <dgm:cxn modelId="{DD674391-4853-4154-B3FF-E347F4C2F593}" type="presParOf" srcId="{2EECEECA-7D8C-4816-96CC-2F49C7ECC658}" destId="{D0EB2006-195D-4400-9033-8D926955B560}" srcOrd="4" destOrd="0" presId="urn:microsoft.com/office/officeart/2005/8/layout/chevron2"/>
    <dgm:cxn modelId="{FB315A11-E4FE-4896-9F3D-176BCA15F917}" type="presParOf" srcId="{D0EB2006-195D-4400-9033-8D926955B560}" destId="{7178688A-EEEB-4A11-A4CD-F0F3C106336A}" srcOrd="0" destOrd="0" presId="urn:microsoft.com/office/officeart/2005/8/layout/chevron2"/>
    <dgm:cxn modelId="{B3058401-A98C-4F47-AB82-70872FAD7075}" type="presParOf" srcId="{D0EB2006-195D-4400-9033-8D926955B560}" destId="{938F05E8-3530-40E9-BE57-D8090DE66081}"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696C63-20AD-4A96-84D2-610E1DC0E625}"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3A0EB089-D63D-407D-83D8-ADC92BC0EFD2}">
      <dgm:prSet custT="1"/>
      <dgm:spPr/>
      <dgm:t>
        <a:bodyPr/>
        <a:lstStyle/>
        <a:p>
          <a:r>
            <a:rPr lang="fr-FR" sz="4400"/>
            <a:t>O</a:t>
          </a:r>
          <a:r>
            <a:rPr lang="fr-CA" sz="4400" b="0" i="0"/>
            <a:t>ù</a:t>
          </a:r>
          <a:r>
            <a:rPr lang="fr-FR" sz="4400"/>
            <a:t> citer ? </a:t>
          </a:r>
          <a:endParaRPr lang="en-US" sz="4400"/>
        </a:p>
      </dgm:t>
    </dgm:pt>
    <dgm:pt modelId="{FCCFEE7D-AEAE-4092-9E7F-C2F861B05ED4}" type="parTrans" cxnId="{7E49FBA2-2B04-417F-AF12-D7998E976A84}">
      <dgm:prSet/>
      <dgm:spPr/>
      <dgm:t>
        <a:bodyPr/>
        <a:lstStyle/>
        <a:p>
          <a:endParaRPr lang="en-US" sz="1800"/>
        </a:p>
      </dgm:t>
    </dgm:pt>
    <dgm:pt modelId="{A8AC5099-4C4A-4B40-AC4E-361EDF1F92D9}" type="sibTrans" cxnId="{7E49FBA2-2B04-417F-AF12-D7998E976A84}">
      <dgm:prSet/>
      <dgm:spPr/>
      <dgm:t>
        <a:bodyPr/>
        <a:lstStyle/>
        <a:p>
          <a:endParaRPr lang="en-US" sz="1800"/>
        </a:p>
      </dgm:t>
    </dgm:pt>
    <dgm:pt modelId="{4125496F-ADC1-4F6E-8934-B214894C74FA}">
      <dgm:prSet custT="1"/>
      <dgm:spPr/>
      <dgm:t>
        <a:bodyPr lIns="324000" rIns="180000"/>
        <a:lstStyle/>
        <a:p>
          <a:r>
            <a:rPr lang="fr-FR" sz="1600"/>
            <a:t>Il est important de savoir que vous devez indiquer vos sources </a:t>
          </a:r>
          <a:r>
            <a:rPr lang="fr-FR" sz="1600" b="1"/>
            <a:t>à deux endroits</a:t>
          </a:r>
          <a:r>
            <a:rPr lang="fr-FR" sz="1600"/>
            <a:t>: </a:t>
          </a:r>
          <a:endParaRPr lang="en-US" sz="1600"/>
        </a:p>
      </dgm:t>
    </dgm:pt>
    <dgm:pt modelId="{BEA75516-8330-485F-AF0A-552B62C3A41E}" type="parTrans" cxnId="{EF821C1E-DF9C-4C68-864A-F5E1E16DCA2A}">
      <dgm:prSet/>
      <dgm:spPr/>
      <dgm:t>
        <a:bodyPr/>
        <a:lstStyle/>
        <a:p>
          <a:endParaRPr lang="en-US" sz="1800"/>
        </a:p>
      </dgm:t>
    </dgm:pt>
    <dgm:pt modelId="{40E5F358-2399-4281-9D3F-A2ED18B77829}" type="sibTrans" cxnId="{EF821C1E-DF9C-4C68-864A-F5E1E16DCA2A}">
      <dgm:prSet/>
      <dgm:spPr/>
      <dgm:t>
        <a:bodyPr/>
        <a:lstStyle/>
        <a:p>
          <a:endParaRPr lang="en-US" sz="1800"/>
        </a:p>
      </dgm:t>
    </dgm:pt>
    <dgm:pt modelId="{DE1C87F0-FB70-4060-B6EA-58FACE0E6913}">
      <dgm:prSet custT="1"/>
      <dgm:spPr/>
      <dgm:t>
        <a:bodyPr lIns="324000" rIns="180000"/>
        <a:lstStyle/>
        <a:p>
          <a:r>
            <a:rPr lang="fr-FR" sz="1600" b="1"/>
            <a:t>directement dans votre texte, </a:t>
          </a:r>
          <a:r>
            <a:rPr lang="fr-FR" sz="1600" b="0"/>
            <a:t>l</a:t>
          </a:r>
          <a:r>
            <a:rPr lang="fr-FR" sz="1600"/>
            <a:t>à où il y a un emprunt (entre parenthèses ou e</a:t>
          </a:r>
          <a:r>
            <a:rPr lang="en-US" sz="1600"/>
            <a:t>n note de bas de page) – c</a:t>
          </a:r>
          <a:r>
            <a:rPr lang="fr-CA" sz="1600" noProof="0"/>
            <a:t>’est la citation dans son contexte.</a:t>
          </a:r>
        </a:p>
      </dgm:t>
    </dgm:pt>
    <dgm:pt modelId="{B811692C-DB79-4058-A58C-CE71D33C59D4}" type="parTrans" cxnId="{54DB240F-7E33-4E5F-A38A-C375237293A7}">
      <dgm:prSet/>
      <dgm:spPr/>
      <dgm:t>
        <a:bodyPr/>
        <a:lstStyle/>
        <a:p>
          <a:endParaRPr lang="en-US" sz="1800"/>
        </a:p>
      </dgm:t>
    </dgm:pt>
    <dgm:pt modelId="{8BFC3C76-FD30-4960-95C9-9036417EE7A7}" type="sibTrans" cxnId="{54DB240F-7E33-4E5F-A38A-C375237293A7}">
      <dgm:prSet/>
      <dgm:spPr/>
      <dgm:t>
        <a:bodyPr/>
        <a:lstStyle/>
        <a:p>
          <a:endParaRPr lang="en-US" sz="1800"/>
        </a:p>
      </dgm:t>
    </dgm:pt>
    <dgm:pt modelId="{12E61A4B-945A-4C49-BE29-F0B40E5208AA}">
      <dgm:prSet custT="1"/>
      <dgm:spPr/>
      <dgm:t>
        <a:bodyPr/>
        <a:lstStyle/>
        <a:p>
          <a:r>
            <a:rPr lang="fr-FR" sz="4400"/>
            <a:t>Comment citer ? </a:t>
          </a:r>
          <a:endParaRPr lang="en-US" sz="4400"/>
        </a:p>
      </dgm:t>
    </dgm:pt>
    <dgm:pt modelId="{319E4A80-29EA-4076-86A8-5D3A52CD50EA}" type="parTrans" cxnId="{6257B784-0CC9-4CC0-BEB6-0572BEF1D5C5}">
      <dgm:prSet/>
      <dgm:spPr/>
      <dgm:t>
        <a:bodyPr/>
        <a:lstStyle/>
        <a:p>
          <a:endParaRPr lang="en-US" sz="1800"/>
        </a:p>
      </dgm:t>
    </dgm:pt>
    <dgm:pt modelId="{1E690FDE-3C4C-455C-9221-EE47B05BCD09}" type="sibTrans" cxnId="{6257B784-0CC9-4CC0-BEB6-0572BEF1D5C5}">
      <dgm:prSet/>
      <dgm:spPr/>
      <dgm:t>
        <a:bodyPr/>
        <a:lstStyle/>
        <a:p>
          <a:endParaRPr lang="en-US" sz="1800"/>
        </a:p>
      </dgm:t>
    </dgm:pt>
    <dgm:pt modelId="{FFA2DC9A-3312-4A2A-88D2-686D533C0297}">
      <dgm:prSet custT="1"/>
      <dgm:spPr/>
      <dgm:t>
        <a:bodyPr lIns="180000" tIns="252000" rIns="180000"/>
        <a:lstStyle/>
        <a:p>
          <a:pPr>
            <a:buFont typeface="+mj-lt"/>
            <a:buAutoNum type="arabicPeriod"/>
          </a:pPr>
          <a:r>
            <a:rPr lang="fr-FR" sz="1600"/>
            <a:t>APA ou Dionne sont des « styles bibliographiques » et, dépendamment du style qu’on vous a demandé d’utiliser, la façon d’écrire vos références changera. </a:t>
          </a:r>
        </a:p>
        <a:p>
          <a:pPr>
            <a:buNone/>
          </a:pPr>
          <a:r>
            <a:rPr lang="fr-FR" sz="1600"/>
            <a:t>Cependant, quel que soit le style bibliographique, les informations suivantes doivent être fournies, même pour l’utilisation de l’IA générative :</a:t>
          </a:r>
          <a:endParaRPr lang="en-US" sz="1600"/>
        </a:p>
      </dgm:t>
    </dgm:pt>
    <dgm:pt modelId="{FEE15AE1-4947-420B-AD7E-0359A1B746CF}" type="parTrans" cxnId="{13574670-39AF-48C1-A260-00EF9B8858DE}">
      <dgm:prSet/>
      <dgm:spPr/>
      <dgm:t>
        <a:bodyPr/>
        <a:lstStyle/>
        <a:p>
          <a:endParaRPr lang="en-US" sz="1800"/>
        </a:p>
      </dgm:t>
    </dgm:pt>
    <dgm:pt modelId="{44D896C9-FC07-44F5-8396-56BECA16934B}" type="sibTrans" cxnId="{13574670-39AF-48C1-A260-00EF9B8858DE}">
      <dgm:prSet/>
      <dgm:spPr/>
      <dgm:t>
        <a:bodyPr/>
        <a:lstStyle/>
        <a:p>
          <a:endParaRPr lang="en-US" sz="1800"/>
        </a:p>
      </dgm:t>
    </dgm:pt>
    <dgm:pt modelId="{CE3B0090-437B-4AC5-98D3-C750F20F53A2}">
      <dgm:prSet custT="1"/>
      <dgm:spPr/>
      <dgm:t>
        <a:bodyPr lIns="180000" tIns="252000" rIns="180000"/>
        <a:lstStyle/>
        <a:p>
          <a:r>
            <a:rPr lang="fr-FR" sz="1600"/>
            <a:t>le nom du ou des auteurs ou autrices</a:t>
          </a:r>
          <a:endParaRPr lang="en-US" sz="1600"/>
        </a:p>
      </dgm:t>
    </dgm:pt>
    <dgm:pt modelId="{3270AFCD-2F74-4CBF-AF73-31BA6EF3B773}" type="parTrans" cxnId="{59D5F237-1001-47C7-A0E5-02265EC997AB}">
      <dgm:prSet/>
      <dgm:spPr/>
      <dgm:t>
        <a:bodyPr/>
        <a:lstStyle/>
        <a:p>
          <a:endParaRPr lang="en-US" sz="1800"/>
        </a:p>
      </dgm:t>
    </dgm:pt>
    <dgm:pt modelId="{7B87DC38-C1CD-422A-94F1-AC30CB066559}" type="sibTrans" cxnId="{59D5F237-1001-47C7-A0E5-02265EC997AB}">
      <dgm:prSet/>
      <dgm:spPr/>
      <dgm:t>
        <a:bodyPr/>
        <a:lstStyle/>
        <a:p>
          <a:endParaRPr lang="en-US" sz="1800"/>
        </a:p>
      </dgm:t>
    </dgm:pt>
    <dgm:pt modelId="{29584273-903D-4ABC-95A3-4D756878517E}">
      <dgm:prSet custT="1"/>
      <dgm:spPr/>
      <dgm:t>
        <a:bodyPr lIns="180000" tIns="252000" rIns="180000"/>
        <a:lstStyle/>
        <a:p>
          <a:r>
            <a:rPr lang="fr-FR" sz="1600"/>
            <a:t>le titre du document</a:t>
          </a:r>
          <a:endParaRPr lang="en-US" sz="1600"/>
        </a:p>
      </dgm:t>
    </dgm:pt>
    <dgm:pt modelId="{06B7EF8A-7426-4BEC-9988-F82F4D7A78E2}" type="parTrans" cxnId="{3C04B49D-9221-4DA6-887F-4EACA9373594}">
      <dgm:prSet/>
      <dgm:spPr/>
      <dgm:t>
        <a:bodyPr/>
        <a:lstStyle/>
        <a:p>
          <a:endParaRPr lang="en-US" sz="1800"/>
        </a:p>
      </dgm:t>
    </dgm:pt>
    <dgm:pt modelId="{8A1A3BEA-A94F-4961-AB60-566EFBC2FA1A}" type="sibTrans" cxnId="{3C04B49D-9221-4DA6-887F-4EACA9373594}">
      <dgm:prSet/>
      <dgm:spPr/>
      <dgm:t>
        <a:bodyPr/>
        <a:lstStyle/>
        <a:p>
          <a:endParaRPr lang="en-US" sz="1800"/>
        </a:p>
      </dgm:t>
    </dgm:pt>
    <dgm:pt modelId="{24AEEC7B-BF3E-4E8B-BC53-5B9082BFF90C}">
      <dgm:prSet custT="1"/>
      <dgm:spPr/>
      <dgm:t>
        <a:bodyPr lIns="180000" tIns="252000" rIns="180000"/>
        <a:lstStyle/>
        <a:p>
          <a:r>
            <a:rPr lang="fr-FR" sz="1600"/>
            <a:t>les informations de publication (année, maison d’édition, lieu de publication / adresse du site web)</a:t>
          </a:r>
          <a:endParaRPr lang="en-US" sz="1600"/>
        </a:p>
      </dgm:t>
    </dgm:pt>
    <dgm:pt modelId="{3CA40EBB-5065-448F-840D-C0AE3821253E}" type="parTrans" cxnId="{18CB2F43-EC6F-439C-B2FB-051AAEFAF9F2}">
      <dgm:prSet/>
      <dgm:spPr/>
      <dgm:t>
        <a:bodyPr/>
        <a:lstStyle/>
        <a:p>
          <a:endParaRPr lang="en-US" sz="1800"/>
        </a:p>
      </dgm:t>
    </dgm:pt>
    <dgm:pt modelId="{71ADECB3-9E7E-4552-822D-58A6D005F172}" type="sibTrans" cxnId="{18CB2F43-EC6F-439C-B2FB-051AAEFAF9F2}">
      <dgm:prSet/>
      <dgm:spPr/>
      <dgm:t>
        <a:bodyPr/>
        <a:lstStyle/>
        <a:p>
          <a:endParaRPr lang="en-US" sz="1800"/>
        </a:p>
      </dgm:t>
    </dgm:pt>
    <dgm:pt modelId="{D605DCCD-1CD6-4355-B751-52232AE79C3A}">
      <dgm:prSet custT="1"/>
      <dgm:spPr/>
      <dgm:t>
        <a:bodyPr lIns="180000" tIns="252000" rIns="180000"/>
        <a:lstStyle/>
        <a:p>
          <a:endParaRPr lang="en-US" sz="1100"/>
        </a:p>
      </dgm:t>
    </dgm:pt>
    <dgm:pt modelId="{DCE7F653-1F8E-4526-97BB-887428F431E0}" type="parTrans" cxnId="{02114AA8-B6C9-461D-8E04-6888EA0E0015}">
      <dgm:prSet/>
      <dgm:spPr/>
      <dgm:t>
        <a:bodyPr/>
        <a:lstStyle/>
        <a:p>
          <a:endParaRPr lang="fr-CA"/>
        </a:p>
      </dgm:t>
    </dgm:pt>
    <dgm:pt modelId="{D84D5264-689A-4F41-8317-C64EC659B8BA}" type="sibTrans" cxnId="{02114AA8-B6C9-461D-8E04-6888EA0E0015}">
      <dgm:prSet/>
      <dgm:spPr/>
      <dgm:t>
        <a:bodyPr/>
        <a:lstStyle/>
        <a:p>
          <a:endParaRPr lang="fr-CA"/>
        </a:p>
      </dgm:t>
    </dgm:pt>
    <dgm:pt modelId="{1D3A9FDE-4C17-4CA2-ABD5-9B4DE0D445C7}">
      <dgm:prSet custT="1"/>
      <dgm:spPr/>
      <dgm:t>
        <a:bodyPr lIns="324000" rIns="180000"/>
        <a:lstStyle/>
        <a:p>
          <a:r>
            <a:rPr lang="fr-FR" sz="1600" b="1"/>
            <a:t>dans la médiagraphie,</a:t>
          </a:r>
          <a:r>
            <a:rPr lang="fr-FR" sz="1600"/>
            <a:t> à la fin de votre travail – c’est le référencement complet qui permet de retrouver le document que vous avez consulté.</a:t>
          </a:r>
          <a:endParaRPr lang="en-US" sz="1600"/>
        </a:p>
      </dgm:t>
    </dgm:pt>
    <dgm:pt modelId="{F979C525-77D5-4EE7-9581-B0DEBB5CF3D0}" type="parTrans" cxnId="{391BF18E-BA55-418E-A530-8855040CD712}">
      <dgm:prSet/>
      <dgm:spPr/>
      <dgm:t>
        <a:bodyPr/>
        <a:lstStyle/>
        <a:p>
          <a:endParaRPr lang="fr-CA"/>
        </a:p>
      </dgm:t>
    </dgm:pt>
    <dgm:pt modelId="{463CC29D-3FD4-43A4-8B1E-1A98C2DD977B}" type="sibTrans" cxnId="{391BF18E-BA55-418E-A530-8855040CD712}">
      <dgm:prSet/>
      <dgm:spPr/>
      <dgm:t>
        <a:bodyPr/>
        <a:lstStyle/>
        <a:p>
          <a:endParaRPr lang="fr-CA"/>
        </a:p>
      </dgm:t>
    </dgm:pt>
    <dgm:pt modelId="{D43E07C8-AB8B-4C0C-82AC-25337165B07A}" type="pres">
      <dgm:prSet presAssocID="{34696C63-20AD-4A96-84D2-610E1DC0E625}" presName="Name0" presStyleCnt="0">
        <dgm:presLayoutVars>
          <dgm:dir/>
          <dgm:animLvl val="lvl"/>
          <dgm:resizeHandles val="exact"/>
        </dgm:presLayoutVars>
      </dgm:prSet>
      <dgm:spPr/>
    </dgm:pt>
    <dgm:pt modelId="{27780056-66DA-4E21-B2CC-290E5B0E094B}" type="pres">
      <dgm:prSet presAssocID="{3A0EB089-D63D-407D-83D8-ADC92BC0EFD2}" presName="composite" presStyleCnt="0"/>
      <dgm:spPr/>
    </dgm:pt>
    <dgm:pt modelId="{B5E9CFC0-B9DA-46E1-B43F-4CEA7D006959}" type="pres">
      <dgm:prSet presAssocID="{3A0EB089-D63D-407D-83D8-ADC92BC0EFD2}" presName="parTx" presStyleLbl="alignNode1" presStyleIdx="0" presStyleCnt="2">
        <dgm:presLayoutVars>
          <dgm:chMax val="0"/>
          <dgm:chPref val="0"/>
        </dgm:presLayoutVars>
      </dgm:prSet>
      <dgm:spPr/>
    </dgm:pt>
    <dgm:pt modelId="{6E91020A-AF33-434F-972F-D65D04F7D26B}" type="pres">
      <dgm:prSet presAssocID="{3A0EB089-D63D-407D-83D8-ADC92BC0EFD2}" presName="desTx" presStyleLbl="alignAccFollowNode1" presStyleIdx="0" presStyleCnt="2" custLinFactNeighborY="84">
        <dgm:presLayoutVars/>
      </dgm:prSet>
      <dgm:spPr/>
    </dgm:pt>
    <dgm:pt modelId="{D330858F-EC20-40D8-A308-1CC54C4EB0FA}" type="pres">
      <dgm:prSet presAssocID="{A8AC5099-4C4A-4B40-AC4E-361EDF1F92D9}" presName="space" presStyleCnt="0"/>
      <dgm:spPr/>
    </dgm:pt>
    <dgm:pt modelId="{F62FFA7C-43D9-4E1F-88CB-3DEA9D9129D2}" type="pres">
      <dgm:prSet presAssocID="{12E61A4B-945A-4C49-BE29-F0B40E5208AA}" presName="composite" presStyleCnt="0"/>
      <dgm:spPr/>
    </dgm:pt>
    <dgm:pt modelId="{8584AB05-8F85-425E-AEDF-DF241493DE6F}" type="pres">
      <dgm:prSet presAssocID="{12E61A4B-945A-4C49-BE29-F0B40E5208AA}" presName="parTx" presStyleLbl="alignNode1" presStyleIdx="1" presStyleCnt="2">
        <dgm:presLayoutVars>
          <dgm:chMax val="0"/>
          <dgm:chPref val="0"/>
        </dgm:presLayoutVars>
      </dgm:prSet>
      <dgm:spPr/>
    </dgm:pt>
    <dgm:pt modelId="{06ED02A7-5D92-4D63-AB8C-ED07555907F1}" type="pres">
      <dgm:prSet presAssocID="{12E61A4B-945A-4C49-BE29-F0B40E5208AA}" presName="desTx" presStyleLbl="alignAccFollowNode1" presStyleIdx="1" presStyleCnt="2">
        <dgm:presLayoutVars/>
      </dgm:prSet>
      <dgm:spPr/>
    </dgm:pt>
  </dgm:ptLst>
  <dgm:cxnLst>
    <dgm:cxn modelId="{54DB240F-7E33-4E5F-A38A-C375237293A7}" srcId="{4125496F-ADC1-4F6E-8934-B214894C74FA}" destId="{DE1C87F0-FB70-4060-B6EA-58FACE0E6913}" srcOrd="0" destOrd="0" parTransId="{B811692C-DB79-4058-A58C-CE71D33C59D4}" sibTransId="{8BFC3C76-FD30-4960-95C9-9036417EE7A7}"/>
    <dgm:cxn modelId="{EF821C1E-DF9C-4C68-864A-F5E1E16DCA2A}" srcId="{3A0EB089-D63D-407D-83D8-ADC92BC0EFD2}" destId="{4125496F-ADC1-4F6E-8934-B214894C74FA}" srcOrd="0" destOrd="0" parTransId="{BEA75516-8330-485F-AF0A-552B62C3A41E}" sibTransId="{40E5F358-2399-4281-9D3F-A2ED18B77829}"/>
    <dgm:cxn modelId="{59D5F237-1001-47C7-A0E5-02265EC997AB}" srcId="{FFA2DC9A-3312-4A2A-88D2-686D533C0297}" destId="{CE3B0090-437B-4AC5-98D3-C750F20F53A2}" srcOrd="0" destOrd="0" parTransId="{3270AFCD-2F74-4CBF-AF73-31BA6EF3B773}" sibTransId="{7B87DC38-C1CD-422A-94F1-AC30CB066559}"/>
    <dgm:cxn modelId="{55AAD43C-FC3F-4FA3-AFF2-222BDD9DDAE4}" type="presOf" srcId="{24AEEC7B-BF3E-4E8B-BC53-5B9082BFF90C}" destId="{06ED02A7-5D92-4D63-AB8C-ED07555907F1}" srcOrd="0" destOrd="3" presId="urn:microsoft.com/office/officeart/2016/7/layout/HorizontalActionList"/>
    <dgm:cxn modelId="{18CB2F43-EC6F-439C-B2FB-051AAEFAF9F2}" srcId="{FFA2DC9A-3312-4A2A-88D2-686D533C0297}" destId="{24AEEC7B-BF3E-4E8B-BC53-5B9082BFF90C}" srcOrd="2" destOrd="0" parTransId="{3CA40EBB-5065-448F-840D-C0AE3821253E}" sibTransId="{71ADECB3-9E7E-4552-822D-58A6D005F172}"/>
    <dgm:cxn modelId="{30D2746A-A4CB-4C00-8FCD-A2786C9C0312}" type="presOf" srcId="{FFA2DC9A-3312-4A2A-88D2-686D533C0297}" destId="{06ED02A7-5D92-4D63-AB8C-ED07555907F1}" srcOrd="0" destOrd="0" presId="urn:microsoft.com/office/officeart/2016/7/layout/HorizontalActionList"/>
    <dgm:cxn modelId="{13574670-39AF-48C1-A260-00EF9B8858DE}" srcId="{12E61A4B-945A-4C49-BE29-F0B40E5208AA}" destId="{FFA2DC9A-3312-4A2A-88D2-686D533C0297}" srcOrd="0" destOrd="0" parTransId="{FEE15AE1-4947-420B-AD7E-0359A1B746CF}" sibTransId="{44D896C9-FC07-44F5-8396-56BECA16934B}"/>
    <dgm:cxn modelId="{3A49C97D-243C-4A5D-A171-B9C7B09380AB}" type="presOf" srcId="{CE3B0090-437B-4AC5-98D3-C750F20F53A2}" destId="{06ED02A7-5D92-4D63-AB8C-ED07555907F1}" srcOrd="0" destOrd="1" presId="urn:microsoft.com/office/officeart/2016/7/layout/HorizontalActionList"/>
    <dgm:cxn modelId="{6257B784-0CC9-4CC0-BEB6-0572BEF1D5C5}" srcId="{34696C63-20AD-4A96-84D2-610E1DC0E625}" destId="{12E61A4B-945A-4C49-BE29-F0B40E5208AA}" srcOrd="1" destOrd="0" parTransId="{319E4A80-29EA-4076-86A8-5D3A52CD50EA}" sibTransId="{1E690FDE-3C4C-455C-9221-EE47B05BCD09}"/>
    <dgm:cxn modelId="{8D03938C-6E5A-4EE1-8A1E-90BD67B1BFC4}" type="presOf" srcId="{D605DCCD-1CD6-4355-B751-52232AE79C3A}" destId="{06ED02A7-5D92-4D63-AB8C-ED07555907F1}" srcOrd="0" destOrd="4" presId="urn:microsoft.com/office/officeart/2016/7/layout/HorizontalActionList"/>
    <dgm:cxn modelId="{391BF18E-BA55-418E-A530-8855040CD712}" srcId="{4125496F-ADC1-4F6E-8934-B214894C74FA}" destId="{1D3A9FDE-4C17-4CA2-ABD5-9B4DE0D445C7}" srcOrd="1" destOrd="0" parTransId="{F979C525-77D5-4EE7-9581-B0DEBB5CF3D0}" sibTransId="{463CC29D-3FD4-43A4-8B1E-1A98C2DD977B}"/>
    <dgm:cxn modelId="{0EA34692-B016-4D8A-AFD0-5D4C4A815B79}" type="presOf" srcId="{4125496F-ADC1-4F6E-8934-B214894C74FA}" destId="{6E91020A-AF33-434F-972F-D65D04F7D26B}" srcOrd="0" destOrd="0" presId="urn:microsoft.com/office/officeart/2016/7/layout/HorizontalActionList"/>
    <dgm:cxn modelId="{3C04B49D-9221-4DA6-887F-4EACA9373594}" srcId="{FFA2DC9A-3312-4A2A-88D2-686D533C0297}" destId="{29584273-903D-4ABC-95A3-4D756878517E}" srcOrd="1" destOrd="0" parTransId="{06B7EF8A-7426-4BEC-9988-F82F4D7A78E2}" sibTransId="{8A1A3BEA-A94F-4961-AB60-566EFBC2FA1A}"/>
    <dgm:cxn modelId="{453A23A1-1234-4DE1-A1BE-D7E495896C41}" type="presOf" srcId="{34696C63-20AD-4A96-84D2-610E1DC0E625}" destId="{D43E07C8-AB8B-4C0C-82AC-25337165B07A}" srcOrd="0" destOrd="0" presId="urn:microsoft.com/office/officeart/2016/7/layout/HorizontalActionList"/>
    <dgm:cxn modelId="{7E49FBA2-2B04-417F-AF12-D7998E976A84}" srcId="{34696C63-20AD-4A96-84D2-610E1DC0E625}" destId="{3A0EB089-D63D-407D-83D8-ADC92BC0EFD2}" srcOrd="0" destOrd="0" parTransId="{FCCFEE7D-AEAE-4092-9E7F-C2F861B05ED4}" sibTransId="{A8AC5099-4C4A-4B40-AC4E-361EDF1F92D9}"/>
    <dgm:cxn modelId="{192D2EA3-19AF-4D94-8199-95405D289752}" type="presOf" srcId="{DE1C87F0-FB70-4060-B6EA-58FACE0E6913}" destId="{6E91020A-AF33-434F-972F-D65D04F7D26B}" srcOrd="0" destOrd="1" presId="urn:microsoft.com/office/officeart/2016/7/layout/HorizontalActionList"/>
    <dgm:cxn modelId="{02114AA8-B6C9-461D-8E04-6888EA0E0015}" srcId="{FFA2DC9A-3312-4A2A-88D2-686D533C0297}" destId="{D605DCCD-1CD6-4355-B751-52232AE79C3A}" srcOrd="3" destOrd="0" parTransId="{DCE7F653-1F8E-4526-97BB-887428F431E0}" sibTransId="{D84D5264-689A-4F41-8317-C64EC659B8BA}"/>
    <dgm:cxn modelId="{C3DDE2B4-B730-4F48-A1AE-1D72B950D560}" type="presOf" srcId="{29584273-903D-4ABC-95A3-4D756878517E}" destId="{06ED02A7-5D92-4D63-AB8C-ED07555907F1}" srcOrd="0" destOrd="2" presId="urn:microsoft.com/office/officeart/2016/7/layout/HorizontalActionList"/>
    <dgm:cxn modelId="{D18DD4D0-ADB4-4317-B1A8-F538A959E0BF}" type="presOf" srcId="{1D3A9FDE-4C17-4CA2-ABD5-9B4DE0D445C7}" destId="{6E91020A-AF33-434F-972F-D65D04F7D26B}" srcOrd="0" destOrd="2" presId="urn:microsoft.com/office/officeart/2016/7/layout/HorizontalActionList"/>
    <dgm:cxn modelId="{0AC56DD1-B1B3-49F9-94CC-B0D8F7253033}" type="presOf" srcId="{3A0EB089-D63D-407D-83D8-ADC92BC0EFD2}" destId="{B5E9CFC0-B9DA-46E1-B43F-4CEA7D006959}" srcOrd="0" destOrd="0" presId="urn:microsoft.com/office/officeart/2016/7/layout/HorizontalActionList"/>
    <dgm:cxn modelId="{BFB667DC-7C25-46CD-A0F5-CE104590908E}" type="presOf" srcId="{12E61A4B-945A-4C49-BE29-F0B40E5208AA}" destId="{8584AB05-8F85-425E-AEDF-DF241493DE6F}" srcOrd="0" destOrd="0" presId="urn:microsoft.com/office/officeart/2016/7/layout/HorizontalActionList"/>
    <dgm:cxn modelId="{CCCAF3CF-33ED-4E73-BC36-BC2E015754A6}" type="presParOf" srcId="{D43E07C8-AB8B-4C0C-82AC-25337165B07A}" destId="{27780056-66DA-4E21-B2CC-290E5B0E094B}" srcOrd="0" destOrd="0" presId="urn:microsoft.com/office/officeart/2016/7/layout/HorizontalActionList"/>
    <dgm:cxn modelId="{F8063807-44D5-4554-BF47-FB50B986CF83}" type="presParOf" srcId="{27780056-66DA-4E21-B2CC-290E5B0E094B}" destId="{B5E9CFC0-B9DA-46E1-B43F-4CEA7D006959}" srcOrd="0" destOrd="0" presId="urn:microsoft.com/office/officeart/2016/7/layout/HorizontalActionList"/>
    <dgm:cxn modelId="{11EDB2EB-90C2-4670-8ED6-DD84874F8E27}" type="presParOf" srcId="{27780056-66DA-4E21-B2CC-290E5B0E094B}" destId="{6E91020A-AF33-434F-972F-D65D04F7D26B}" srcOrd="1" destOrd="0" presId="urn:microsoft.com/office/officeart/2016/7/layout/HorizontalActionList"/>
    <dgm:cxn modelId="{BD434E64-EC0E-470F-8AFC-EEFDF1F8308D}" type="presParOf" srcId="{D43E07C8-AB8B-4C0C-82AC-25337165B07A}" destId="{D330858F-EC20-40D8-A308-1CC54C4EB0FA}" srcOrd="1" destOrd="0" presId="urn:microsoft.com/office/officeart/2016/7/layout/HorizontalActionList"/>
    <dgm:cxn modelId="{2B1A37BA-8B68-40FF-82B1-310B40C2D0F3}" type="presParOf" srcId="{D43E07C8-AB8B-4C0C-82AC-25337165B07A}" destId="{F62FFA7C-43D9-4E1F-88CB-3DEA9D9129D2}" srcOrd="2" destOrd="0" presId="urn:microsoft.com/office/officeart/2016/7/layout/HorizontalActionList"/>
    <dgm:cxn modelId="{B2D48D17-7ADD-42AE-8396-9E06272E6395}" type="presParOf" srcId="{F62FFA7C-43D9-4E1F-88CB-3DEA9D9129D2}" destId="{8584AB05-8F85-425E-AEDF-DF241493DE6F}" srcOrd="0" destOrd="0" presId="urn:microsoft.com/office/officeart/2016/7/layout/HorizontalActionList"/>
    <dgm:cxn modelId="{2266FDCD-76EA-4991-9A7B-D6A1CF3FE2CC}" type="presParOf" srcId="{F62FFA7C-43D9-4E1F-88CB-3DEA9D9129D2}" destId="{06ED02A7-5D92-4D63-AB8C-ED07555907F1}" srcOrd="1" destOrd="0" presId="urn:microsoft.com/office/officeart/2016/7/layout/HorizontalAc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D4777-AA67-455D-B926-6187132EA5D5}"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fr-CA"/>
        </a:p>
      </dgm:t>
    </dgm:pt>
    <dgm:pt modelId="{D82B6258-25D4-4BB4-B767-8BB3BA3902BB}">
      <dgm:prSet/>
      <dgm:spPr/>
      <dgm:t>
        <a:bodyPr/>
        <a:lstStyle/>
        <a:p>
          <a:pPr>
            <a:lnSpc>
              <a:spcPct val="100000"/>
            </a:lnSpc>
            <a:defRPr b="1"/>
          </a:pPr>
          <a:r>
            <a:rPr lang="fr-FR" b="1"/>
            <a:t>Expliciter </a:t>
          </a:r>
          <a:r>
            <a:rPr lang="fr-FR"/>
            <a:t>les consignes</a:t>
          </a:r>
          <a:endParaRPr lang="fr-CA"/>
        </a:p>
      </dgm:t>
    </dgm:pt>
    <dgm:pt modelId="{42839E1D-083D-4FAE-8254-6ACA74BDF139}" type="parTrans" cxnId="{62E9AEFC-F6B6-4914-BA26-06CDC98B8DC9}">
      <dgm:prSet/>
      <dgm:spPr/>
      <dgm:t>
        <a:bodyPr/>
        <a:lstStyle/>
        <a:p>
          <a:endParaRPr lang="fr-CA" sz="1400"/>
        </a:p>
      </dgm:t>
    </dgm:pt>
    <dgm:pt modelId="{285FBB06-C371-40C3-AB82-AC0BBC7CA1D6}" type="sibTrans" cxnId="{62E9AEFC-F6B6-4914-BA26-06CDC98B8DC9}">
      <dgm:prSet/>
      <dgm:spPr/>
      <dgm:t>
        <a:bodyPr/>
        <a:lstStyle/>
        <a:p>
          <a:endParaRPr lang="fr-CA"/>
        </a:p>
      </dgm:t>
    </dgm:pt>
    <dgm:pt modelId="{5AD0C8DF-EEE5-4E7E-BE91-2F38342B08EE}">
      <dgm:prSet custT="1"/>
      <dgm:spPr/>
      <dgm:t>
        <a:bodyPr/>
        <a:lstStyle/>
        <a:p>
          <a:pPr>
            <a:lnSpc>
              <a:spcPct val="100000"/>
            </a:lnSpc>
          </a:pPr>
          <a:r>
            <a:rPr lang="fr-FR" sz="1400"/>
            <a:t>Préciser si le travail se fait individuellement ou en équipe</a:t>
          </a:r>
        </a:p>
        <a:p>
          <a:pPr>
            <a:lnSpc>
              <a:spcPct val="100000"/>
            </a:lnSpc>
          </a:pPr>
          <a:r>
            <a:rPr lang="fr-CA" sz="1400"/>
            <a:t>Donner des consignes pour l’utilisation de l’IA générative</a:t>
          </a:r>
        </a:p>
      </dgm:t>
    </dgm:pt>
    <dgm:pt modelId="{997EC896-9893-477E-A720-AE997944DB1F}" type="parTrans" cxnId="{37FAA633-8D28-433D-9D90-DAEE8E46041F}">
      <dgm:prSet/>
      <dgm:spPr/>
      <dgm:t>
        <a:bodyPr/>
        <a:lstStyle/>
        <a:p>
          <a:endParaRPr lang="fr-CA" sz="1400"/>
        </a:p>
      </dgm:t>
    </dgm:pt>
    <dgm:pt modelId="{5E6DE709-B704-412A-8B10-958A36D716A8}" type="sibTrans" cxnId="{37FAA633-8D28-433D-9D90-DAEE8E46041F}">
      <dgm:prSet/>
      <dgm:spPr/>
      <dgm:t>
        <a:bodyPr/>
        <a:lstStyle/>
        <a:p>
          <a:endParaRPr lang="fr-CA"/>
        </a:p>
      </dgm:t>
    </dgm:pt>
    <dgm:pt modelId="{BCF51564-C193-42E3-AA91-BDB072755F5B}">
      <dgm:prSet custT="1"/>
      <dgm:spPr/>
      <dgm:t>
        <a:bodyPr/>
        <a:lstStyle/>
        <a:p>
          <a:pPr>
            <a:lnSpc>
              <a:spcPct val="100000"/>
            </a:lnSpc>
          </a:pPr>
          <a:r>
            <a:rPr lang="fr-FR" sz="1400"/>
            <a:t>Préciser le style bibliographique </a:t>
          </a:r>
          <a:r>
            <a:rPr lang="fr-FR" sz="1400" b="0"/>
            <a:t>à utiliser</a:t>
          </a:r>
          <a:endParaRPr lang="fr-CA" sz="1400" b="0"/>
        </a:p>
      </dgm:t>
    </dgm:pt>
    <dgm:pt modelId="{661E5F07-C3A0-4962-880C-A3B290AB74A4}" type="parTrans" cxnId="{DEC4F060-E539-41EC-B8BD-4B77F2D4E552}">
      <dgm:prSet/>
      <dgm:spPr/>
      <dgm:t>
        <a:bodyPr/>
        <a:lstStyle/>
        <a:p>
          <a:endParaRPr lang="fr-CA" sz="1400"/>
        </a:p>
      </dgm:t>
    </dgm:pt>
    <dgm:pt modelId="{FE9CAE2D-CA0B-4130-A151-7DE59D219AC1}" type="sibTrans" cxnId="{DEC4F060-E539-41EC-B8BD-4B77F2D4E552}">
      <dgm:prSet/>
      <dgm:spPr/>
      <dgm:t>
        <a:bodyPr/>
        <a:lstStyle/>
        <a:p>
          <a:endParaRPr lang="fr-CA"/>
        </a:p>
      </dgm:t>
    </dgm:pt>
    <dgm:pt modelId="{D9B95294-AD5D-448F-A733-96C3A20605CC}">
      <dgm:prSet custT="1"/>
      <dgm:spPr/>
      <dgm:t>
        <a:bodyPr/>
        <a:lstStyle/>
        <a:p>
          <a:pPr>
            <a:lnSpc>
              <a:spcPct val="100000"/>
            </a:lnSpc>
          </a:pPr>
          <a:r>
            <a:rPr lang="fr-FR" sz="1400"/>
            <a:t>Présenter les exigences méthodologiques en classe</a:t>
          </a:r>
          <a:endParaRPr lang="fr-CA" sz="1400"/>
        </a:p>
      </dgm:t>
    </dgm:pt>
    <dgm:pt modelId="{CCA29C1A-04FE-49D6-884E-8EFAAFB5893D}" type="parTrans" cxnId="{C56702EF-F771-426D-B3D8-2994C915D49B}">
      <dgm:prSet/>
      <dgm:spPr/>
      <dgm:t>
        <a:bodyPr/>
        <a:lstStyle/>
        <a:p>
          <a:endParaRPr lang="fr-CA" sz="1400"/>
        </a:p>
      </dgm:t>
    </dgm:pt>
    <dgm:pt modelId="{F2C80FDD-82C3-4D2F-A20B-86A98BFE6BEE}" type="sibTrans" cxnId="{C56702EF-F771-426D-B3D8-2994C915D49B}">
      <dgm:prSet/>
      <dgm:spPr/>
      <dgm:t>
        <a:bodyPr/>
        <a:lstStyle/>
        <a:p>
          <a:endParaRPr lang="fr-CA"/>
        </a:p>
      </dgm:t>
    </dgm:pt>
    <dgm:pt modelId="{66290DC8-9A91-4B96-8C6A-B12594950BD5}">
      <dgm:prSet/>
      <dgm:spPr/>
      <dgm:t>
        <a:bodyPr/>
        <a:lstStyle/>
        <a:p>
          <a:pPr>
            <a:lnSpc>
              <a:spcPct val="100000"/>
            </a:lnSpc>
            <a:defRPr b="1"/>
          </a:pPr>
          <a:r>
            <a:rPr lang="fr-FR" b="1"/>
            <a:t>Donner l’exemple</a:t>
          </a:r>
          <a:endParaRPr lang="fr-CA"/>
        </a:p>
      </dgm:t>
    </dgm:pt>
    <dgm:pt modelId="{371A4BB3-F704-4405-946D-3F2A7E7760CD}" type="parTrans" cxnId="{831079BA-AD5C-4527-B84A-303975617A8C}">
      <dgm:prSet/>
      <dgm:spPr/>
      <dgm:t>
        <a:bodyPr/>
        <a:lstStyle/>
        <a:p>
          <a:endParaRPr lang="fr-CA" sz="1400"/>
        </a:p>
      </dgm:t>
    </dgm:pt>
    <dgm:pt modelId="{8A4BBE99-5B16-4A32-8E82-851C24C18C88}" type="sibTrans" cxnId="{831079BA-AD5C-4527-B84A-303975617A8C}">
      <dgm:prSet/>
      <dgm:spPr/>
      <dgm:t>
        <a:bodyPr/>
        <a:lstStyle/>
        <a:p>
          <a:endParaRPr lang="fr-CA"/>
        </a:p>
      </dgm:t>
    </dgm:pt>
    <dgm:pt modelId="{0EB8EA0D-8492-4D7A-8752-2392694F5132}">
      <dgm:prSet custT="1"/>
      <dgm:spPr/>
      <dgm:t>
        <a:bodyPr/>
        <a:lstStyle/>
        <a:p>
          <a:pPr>
            <a:lnSpc>
              <a:spcPct val="100000"/>
            </a:lnSpc>
          </a:pPr>
          <a:r>
            <a:rPr lang="fr-CA" sz="1400"/>
            <a:t>Citer les sources et indiquer l’utilisation de l’IA générative dans le matériel d'enseignement</a:t>
          </a:r>
        </a:p>
        <a:p>
          <a:pPr>
            <a:lnSpc>
              <a:spcPct val="100000"/>
            </a:lnSpc>
          </a:pPr>
          <a:r>
            <a:rPr lang="fr-FR" sz="1400"/>
            <a:t>Diffuser des bibliographies présentées de manière rigoureuse</a:t>
          </a:r>
          <a:endParaRPr lang="fr-CA" sz="1400"/>
        </a:p>
      </dgm:t>
    </dgm:pt>
    <dgm:pt modelId="{09056DA7-2237-4991-8C5A-D647FCCF01EE}" type="parTrans" cxnId="{02C376C9-3638-4167-871D-02B54A683840}">
      <dgm:prSet/>
      <dgm:spPr/>
      <dgm:t>
        <a:bodyPr/>
        <a:lstStyle/>
        <a:p>
          <a:endParaRPr lang="fr-CA" sz="1400"/>
        </a:p>
      </dgm:t>
    </dgm:pt>
    <dgm:pt modelId="{5768C57E-6EF1-4A14-94E7-C5CA73092ADD}" type="sibTrans" cxnId="{02C376C9-3638-4167-871D-02B54A683840}">
      <dgm:prSet/>
      <dgm:spPr/>
      <dgm:t>
        <a:bodyPr/>
        <a:lstStyle/>
        <a:p>
          <a:endParaRPr lang="fr-CA"/>
        </a:p>
      </dgm:t>
    </dgm:pt>
    <dgm:pt modelId="{2E80A089-7074-44D4-B8D1-709A01BF33FB}">
      <dgm:prSet/>
      <dgm:spPr/>
      <dgm:t>
        <a:bodyPr/>
        <a:lstStyle/>
        <a:p>
          <a:pPr>
            <a:lnSpc>
              <a:spcPct val="100000"/>
            </a:lnSpc>
            <a:defRPr b="1"/>
          </a:pPr>
          <a:r>
            <a:rPr lang="fr-FR" b="1"/>
            <a:t>Guider</a:t>
          </a:r>
          <a:endParaRPr lang="fr-CA"/>
        </a:p>
      </dgm:t>
    </dgm:pt>
    <dgm:pt modelId="{92CD38AC-04C6-4E7F-A774-A7EC5B0C64C8}" type="parTrans" cxnId="{69C62977-ECFA-48B3-9A64-D35B5F2E80DA}">
      <dgm:prSet/>
      <dgm:spPr/>
      <dgm:t>
        <a:bodyPr/>
        <a:lstStyle/>
        <a:p>
          <a:endParaRPr lang="fr-CA"/>
        </a:p>
      </dgm:t>
    </dgm:pt>
    <dgm:pt modelId="{68DCA127-825A-403C-BD62-85611C7E3043}" type="sibTrans" cxnId="{69C62977-ECFA-48B3-9A64-D35B5F2E80DA}">
      <dgm:prSet/>
      <dgm:spPr/>
      <dgm:t>
        <a:bodyPr/>
        <a:lstStyle/>
        <a:p>
          <a:endParaRPr lang="fr-CA"/>
        </a:p>
      </dgm:t>
    </dgm:pt>
    <dgm:pt modelId="{DE651770-D3F9-4304-A22D-280799918CF0}">
      <dgm:prSet custT="1"/>
      <dgm:spPr/>
      <dgm:t>
        <a:bodyPr/>
        <a:lstStyle/>
        <a:p>
          <a:pPr>
            <a:lnSpc>
              <a:spcPct val="100000"/>
            </a:lnSpc>
          </a:pPr>
          <a:r>
            <a:rPr lang="fr-FR" sz="1400" kern="1200">
              <a:solidFill>
                <a:prstClr val="black">
                  <a:hueOff val="0"/>
                  <a:satOff val="0"/>
                  <a:lumOff val="0"/>
                  <a:alphaOff val="0"/>
                </a:prstClr>
              </a:solidFill>
              <a:latin typeface="Trebuchet MS" panose="020B0603020202020204"/>
              <a:ea typeface="+mn-ea"/>
              <a:cs typeface="+mn-cs"/>
            </a:rPr>
            <a:t>Faire signer un contrat d’intégrité aux étudiants et aux étudiantes</a:t>
          </a:r>
        </a:p>
        <a:p>
          <a:pPr>
            <a:lnSpc>
              <a:spcPct val="100000"/>
            </a:lnSpc>
          </a:pPr>
          <a:r>
            <a:rPr lang="fr-FR" sz="1400" kern="1200">
              <a:solidFill>
                <a:prstClr val="black">
                  <a:hueOff val="0"/>
                  <a:satOff val="0"/>
                  <a:lumOff val="0"/>
                  <a:alphaOff val="0"/>
                </a:prstClr>
              </a:solidFill>
              <a:latin typeface="Trebuchet MS" panose="020B0603020202020204"/>
              <a:ea typeface="+mn-ea"/>
              <a:cs typeface="+mn-cs"/>
            </a:rPr>
            <a:t>Parler de l’importance que vous accordez à l’intégrité intellectuelle dans votre propre pratique</a:t>
          </a:r>
          <a:endParaRPr lang="fr-CA" sz="1400" kern="1200">
            <a:solidFill>
              <a:prstClr val="black">
                <a:hueOff val="0"/>
                <a:satOff val="0"/>
                <a:lumOff val="0"/>
                <a:alphaOff val="0"/>
              </a:prstClr>
            </a:solidFill>
            <a:latin typeface="Trebuchet MS" panose="020B0603020202020204"/>
            <a:ea typeface="+mn-ea"/>
            <a:cs typeface="+mn-cs"/>
          </a:endParaRPr>
        </a:p>
      </dgm:t>
    </dgm:pt>
    <dgm:pt modelId="{3FA71B57-C6C2-46AA-B558-E503049D3408}" type="parTrans" cxnId="{9720CC44-F840-432F-ADE6-6CDF350A379B}">
      <dgm:prSet/>
      <dgm:spPr/>
      <dgm:t>
        <a:bodyPr/>
        <a:lstStyle/>
        <a:p>
          <a:endParaRPr lang="fr-CA"/>
        </a:p>
      </dgm:t>
    </dgm:pt>
    <dgm:pt modelId="{D42886A0-FD10-41D5-88F9-C42821043D95}" type="sibTrans" cxnId="{9720CC44-F840-432F-ADE6-6CDF350A379B}">
      <dgm:prSet/>
      <dgm:spPr/>
      <dgm:t>
        <a:bodyPr/>
        <a:lstStyle/>
        <a:p>
          <a:endParaRPr lang="fr-CA"/>
        </a:p>
      </dgm:t>
    </dgm:pt>
    <dgm:pt modelId="{D806B5F0-BC9A-462B-B5C3-8500665AB4A4}">
      <dgm:prSet/>
      <dgm:spPr/>
      <dgm:t>
        <a:bodyPr/>
        <a:lstStyle/>
        <a:p>
          <a:pPr>
            <a:lnSpc>
              <a:spcPct val="100000"/>
            </a:lnSpc>
          </a:pPr>
          <a:endParaRPr lang="fr-CA" sz="1700" kern="1200"/>
        </a:p>
      </dgm:t>
    </dgm:pt>
    <dgm:pt modelId="{698F2E1F-1156-4A2D-B97C-58476A0F4985}" type="parTrans" cxnId="{61B525E3-24E2-4BD2-8FDB-4F8EEFE56A64}">
      <dgm:prSet/>
      <dgm:spPr/>
      <dgm:t>
        <a:bodyPr/>
        <a:lstStyle/>
        <a:p>
          <a:endParaRPr lang="fr-CA"/>
        </a:p>
      </dgm:t>
    </dgm:pt>
    <dgm:pt modelId="{F3C4360C-0B8E-4D58-B027-9DF0B3970464}" type="sibTrans" cxnId="{61B525E3-24E2-4BD2-8FDB-4F8EEFE56A64}">
      <dgm:prSet/>
      <dgm:spPr/>
      <dgm:t>
        <a:bodyPr/>
        <a:lstStyle/>
        <a:p>
          <a:endParaRPr lang="fr-CA"/>
        </a:p>
      </dgm:t>
    </dgm:pt>
    <dgm:pt modelId="{312B3E87-B131-439A-878F-0DBC3B0E5E06}" type="pres">
      <dgm:prSet presAssocID="{68CD4777-AA67-455D-B926-6187132EA5D5}" presName="root" presStyleCnt="0">
        <dgm:presLayoutVars>
          <dgm:dir/>
          <dgm:resizeHandles val="exact"/>
        </dgm:presLayoutVars>
      </dgm:prSet>
      <dgm:spPr/>
    </dgm:pt>
    <dgm:pt modelId="{2A714E12-4641-49AA-991B-B302455E862C}" type="pres">
      <dgm:prSet presAssocID="{D82B6258-25D4-4BB4-B767-8BB3BA3902BB}" presName="compNode" presStyleCnt="0"/>
      <dgm:spPr/>
    </dgm:pt>
    <dgm:pt modelId="{9CC13B1A-3574-4E4E-8321-6C5CFB9D4C13}" type="pres">
      <dgm:prSet presAssocID="{D82B6258-25D4-4BB4-B767-8BB3BA3902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C106A99-37A5-401B-9137-4A00A2C63915}" type="pres">
      <dgm:prSet presAssocID="{D82B6258-25D4-4BB4-B767-8BB3BA3902BB}" presName="iconSpace" presStyleCnt="0"/>
      <dgm:spPr/>
    </dgm:pt>
    <dgm:pt modelId="{72DFFB88-3388-4178-A9A6-E939A224C2E7}" type="pres">
      <dgm:prSet presAssocID="{D82B6258-25D4-4BB4-B767-8BB3BA3902BB}" presName="parTx" presStyleLbl="revTx" presStyleIdx="0" presStyleCnt="6">
        <dgm:presLayoutVars>
          <dgm:chMax val="0"/>
          <dgm:chPref val="0"/>
        </dgm:presLayoutVars>
      </dgm:prSet>
      <dgm:spPr/>
    </dgm:pt>
    <dgm:pt modelId="{EF2C1808-EFD5-4210-AA1C-53DF9196CAA6}" type="pres">
      <dgm:prSet presAssocID="{D82B6258-25D4-4BB4-B767-8BB3BA3902BB}" presName="txSpace" presStyleCnt="0"/>
      <dgm:spPr/>
    </dgm:pt>
    <dgm:pt modelId="{3BB22A07-C8D8-441C-A61A-D331EF835D97}" type="pres">
      <dgm:prSet presAssocID="{D82B6258-25D4-4BB4-B767-8BB3BA3902BB}" presName="desTx" presStyleLbl="revTx" presStyleIdx="1" presStyleCnt="6">
        <dgm:presLayoutVars/>
      </dgm:prSet>
      <dgm:spPr/>
    </dgm:pt>
    <dgm:pt modelId="{4CA4D52F-1860-480F-8466-5618E63C4BB6}" type="pres">
      <dgm:prSet presAssocID="{285FBB06-C371-40C3-AB82-AC0BBC7CA1D6}" presName="sibTrans" presStyleCnt="0"/>
      <dgm:spPr/>
    </dgm:pt>
    <dgm:pt modelId="{6F58C0B5-4B42-432C-AD36-62816D60731B}" type="pres">
      <dgm:prSet presAssocID="{66290DC8-9A91-4B96-8C6A-B12594950BD5}" presName="compNode" presStyleCnt="0"/>
      <dgm:spPr/>
    </dgm:pt>
    <dgm:pt modelId="{FDC7E4A5-BD0F-43B3-882A-238E307F1480}" type="pres">
      <dgm:prSet presAssocID="{66290DC8-9A91-4B96-8C6A-B12594950B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37D87109-3522-4542-9007-5F9D25E85149}" type="pres">
      <dgm:prSet presAssocID="{66290DC8-9A91-4B96-8C6A-B12594950BD5}" presName="iconSpace" presStyleCnt="0"/>
      <dgm:spPr/>
    </dgm:pt>
    <dgm:pt modelId="{D908D01A-64F1-4BCD-BCED-03DF3ECB7CA3}" type="pres">
      <dgm:prSet presAssocID="{66290DC8-9A91-4B96-8C6A-B12594950BD5}" presName="parTx" presStyleLbl="revTx" presStyleIdx="2" presStyleCnt="6" custScaleY="56659" custLinFactNeighborX="-106" custLinFactNeighborY="-10081">
        <dgm:presLayoutVars>
          <dgm:chMax val="0"/>
          <dgm:chPref val="0"/>
        </dgm:presLayoutVars>
      </dgm:prSet>
      <dgm:spPr/>
    </dgm:pt>
    <dgm:pt modelId="{88D033EB-70AD-4D61-9D82-CD9504C580BC}" type="pres">
      <dgm:prSet presAssocID="{66290DC8-9A91-4B96-8C6A-B12594950BD5}" presName="txSpace" presStyleCnt="0"/>
      <dgm:spPr/>
    </dgm:pt>
    <dgm:pt modelId="{EE3593F3-E894-42DE-B1C0-DD13756E5332}" type="pres">
      <dgm:prSet presAssocID="{66290DC8-9A91-4B96-8C6A-B12594950BD5}" presName="desTx" presStyleLbl="revTx" presStyleIdx="3" presStyleCnt="6" custLinFactNeighborX="1614" custLinFactNeighborY="503">
        <dgm:presLayoutVars/>
      </dgm:prSet>
      <dgm:spPr/>
    </dgm:pt>
    <dgm:pt modelId="{F2F271D7-40F7-4FF6-8081-4AB7B9704F18}" type="pres">
      <dgm:prSet presAssocID="{8A4BBE99-5B16-4A32-8E82-851C24C18C88}" presName="sibTrans" presStyleCnt="0"/>
      <dgm:spPr/>
    </dgm:pt>
    <dgm:pt modelId="{ED77BFC2-7F7A-4B87-AB2D-2D97F1FAE467}" type="pres">
      <dgm:prSet presAssocID="{2E80A089-7074-44D4-B8D1-709A01BF33FB}" presName="compNode" presStyleCnt="0"/>
      <dgm:spPr/>
    </dgm:pt>
    <dgm:pt modelId="{E53FA209-1B19-42C3-8F87-3EF15253DFC2}" type="pres">
      <dgm:prSet presAssocID="{2E80A089-7074-44D4-B8D1-709A01BF33F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rdu avec un remplissage uni"/>
        </a:ext>
      </dgm:extLst>
    </dgm:pt>
    <dgm:pt modelId="{EFEA3493-DF68-4EB0-893F-DCFDD9EB3012}" type="pres">
      <dgm:prSet presAssocID="{2E80A089-7074-44D4-B8D1-709A01BF33FB}" presName="iconSpace" presStyleCnt="0"/>
      <dgm:spPr/>
    </dgm:pt>
    <dgm:pt modelId="{6EC1940A-DEF8-4F35-85F7-FD65114EF996}" type="pres">
      <dgm:prSet presAssocID="{2E80A089-7074-44D4-B8D1-709A01BF33FB}" presName="parTx" presStyleLbl="revTx" presStyleIdx="4" presStyleCnt="6">
        <dgm:presLayoutVars>
          <dgm:chMax val="0"/>
          <dgm:chPref val="0"/>
        </dgm:presLayoutVars>
      </dgm:prSet>
      <dgm:spPr/>
    </dgm:pt>
    <dgm:pt modelId="{CB649685-213C-4E49-A208-F12906CBF473}" type="pres">
      <dgm:prSet presAssocID="{2E80A089-7074-44D4-B8D1-709A01BF33FB}" presName="txSpace" presStyleCnt="0"/>
      <dgm:spPr/>
    </dgm:pt>
    <dgm:pt modelId="{FFDD23AF-D3BD-473F-B67E-7C97F0DCDFE7}" type="pres">
      <dgm:prSet presAssocID="{2E80A089-7074-44D4-B8D1-709A01BF33FB}" presName="desTx" presStyleLbl="revTx" presStyleIdx="5" presStyleCnt="6" custScaleY="102255" custLinFactNeighborX="162" custLinFactNeighborY="1810">
        <dgm:presLayoutVars/>
      </dgm:prSet>
      <dgm:spPr/>
    </dgm:pt>
  </dgm:ptLst>
  <dgm:cxnLst>
    <dgm:cxn modelId="{29BBF000-3DEE-4FF8-9A0C-BC65D4DD07DD}" type="presOf" srcId="{0EB8EA0D-8492-4D7A-8752-2392694F5132}" destId="{EE3593F3-E894-42DE-B1C0-DD13756E5332}" srcOrd="0" destOrd="0" presId="urn:microsoft.com/office/officeart/2018/5/layout/CenteredIconLabelDescriptionList"/>
    <dgm:cxn modelId="{C36DD213-D13B-4FEC-ACFC-2D96107C5DDF}" type="presOf" srcId="{D806B5F0-BC9A-462B-B5C3-8500665AB4A4}" destId="{FFDD23AF-D3BD-473F-B67E-7C97F0DCDFE7}" srcOrd="0" destOrd="1" presId="urn:microsoft.com/office/officeart/2018/5/layout/CenteredIconLabelDescriptionList"/>
    <dgm:cxn modelId="{37FAA633-8D28-433D-9D90-DAEE8E46041F}" srcId="{D82B6258-25D4-4BB4-B767-8BB3BA3902BB}" destId="{5AD0C8DF-EEE5-4E7E-BE91-2F38342B08EE}" srcOrd="0" destOrd="0" parTransId="{997EC896-9893-477E-A720-AE997944DB1F}" sibTransId="{5E6DE709-B704-412A-8B10-958A36D716A8}"/>
    <dgm:cxn modelId="{EAA55039-17C4-411A-BA24-DA6C4914517A}" type="presOf" srcId="{D9B95294-AD5D-448F-A733-96C3A20605CC}" destId="{3BB22A07-C8D8-441C-A61A-D331EF835D97}" srcOrd="0" destOrd="2" presId="urn:microsoft.com/office/officeart/2018/5/layout/CenteredIconLabelDescriptionList"/>
    <dgm:cxn modelId="{DEC4F060-E539-41EC-B8BD-4B77F2D4E552}" srcId="{D82B6258-25D4-4BB4-B767-8BB3BA3902BB}" destId="{BCF51564-C193-42E3-AA91-BDB072755F5B}" srcOrd="1" destOrd="0" parTransId="{661E5F07-C3A0-4962-880C-A3B290AB74A4}" sibTransId="{FE9CAE2D-CA0B-4130-A151-7DE59D219AC1}"/>
    <dgm:cxn modelId="{9720CC44-F840-432F-ADE6-6CDF350A379B}" srcId="{2E80A089-7074-44D4-B8D1-709A01BF33FB}" destId="{DE651770-D3F9-4304-A22D-280799918CF0}" srcOrd="0" destOrd="0" parTransId="{3FA71B57-C6C2-46AA-B558-E503049D3408}" sibTransId="{D42886A0-FD10-41D5-88F9-C42821043D95}"/>
    <dgm:cxn modelId="{FC5ED675-53FF-48C7-809B-81BAE9BB8CB2}" type="presOf" srcId="{2E80A089-7074-44D4-B8D1-709A01BF33FB}" destId="{6EC1940A-DEF8-4F35-85F7-FD65114EF996}" srcOrd="0" destOrd="0" presId="urn:microsoft.com/office/officeart/2018/5/layout/CenteredIconLabelDescriptionList"/>
    <dgm:cxn modelId="{49CCE476-FC5A-411B-8E19-417F6FCE0F21}" type="presOf" srcId="{68CD4777-AA67-455D-B926-6187132EA5D5}" destId="{312B3E87-B131-439A-878F-0DBC3B0E5E06}" srcOrd="0" destOrd="0" presId="urn:microsoft.com/office/officeart/2018/5/layout/CenteredIconLabelDescriptionList"/>
    <dgm:cxn modelId="{69C62977-ECFA-48B3-9A64-D35B5F2E80DA}" srcId="{68CD4777-AA67-455D-B926-6187132EA5D5}" destId="{2E80A089-7074-44D4-B8D1-709A01BF33FB}" srcOrd="2" destOrd="0" parTransId="{92CD38AC-04C6-4E7F-A774-A7EC5B0C64C8}" sibTransId="{68DCA127-825A-403C-BD62-85611C7E3043}"/>
    <dgm:cxn modelId="{5876657C-99E0-49D3-9BC8-D1B85A40D071}" type="presOf" srcId="{D82B6258-25D4-4BB4-B767-8BB3BA3902BB}" destId="{72DFFB88-3388-4178-A9A6-E939A224C2E7}" srcOrd="0" destOrd="0" presId="urn:microsoft.com/office/officeart/2018/5/layout/CenteredIconLabelDescriptionList"/>
    <dgm:cxn modelId="{9241A298-1050-4FA3-9A7E-20BBE3D8F137}" type="presOf" srcId="{5AD0C8DF-EEE5-4E7E-BE91-2F38342B08EE}" destId="{3BB22A07-C8D8-441C-A61A-D331EF835D97}" srcOrd="0" destOrd="0" presId="urn:microsoft.com/office/officeart/2018/5/layout/CenteredIconLabelDescriptionList"/>
    <dgm:cxn modelId="{831079BA-AD5C-4527-B84A-303975617A8C}" srcId="{68CD4777-AA67-455D-B926-6187132EA5D5}" destId="{66290DC8-9A91-4B96-8C6A-B12594950BD5}" srcOrd="1" destOrd="0" parTransId="{371A4BB3-F704-4405-946D-3F2A7E7760CD}" sibTransId="{8A4BBE99-5B16-4A32-8E82-851C24C18C88}"/>
    <dgm:cxn modelId="{02C376C9-3638-4167-871D-02B54A683840}" srcId="{66290DC8-9A91-4B96-8C6A-B12594950BD5}" destId="{0EB8EA0D-8492-4D7A-8752-2392694F5132}" srcOrd="0" destOrd="0" parTransId="{09056DA7-2237-4991-8C5A-D647FCCF01EE}" sibTransId="{5768C57E-6EF1-4A14-94E7-C5CA73092ADD}"/>
    <dgm:cxn modelId="{A6E872D1-F20E-4D7B-B5A7-466A2BD091BE}" type="presOf" srcId="{BCF51564-C193-42E3-AA91-BDB072755F5B}" destId="{3BB22A07-C8D8-441C-A61A-D331EF835D97}" srcOrd="0" destOrd="1" presId="urn:microsoft.com/office/officeart/2018/5/layout/CenteredIconLabelDescriptionList"/>
    <dgm:cxn modelId="{61B525E3-24E2-4BD2-8FDB-4F8EEFE56A64}" srcId="{2E80A089-7074-44D4-B8D1-709A01BF33FB}" destId="{D806B5F0-BC9A-462B-B5C3-8500665AB4A4}" srcOrd="1" destOrd="0" parTransId="{698F2E1F-1156-4A2D-B97C-58476A0F4985}" sibTransId="{F3C4360C-0B8E-4D58-B027-9DF0B3970464}"/>
    <dgm:cxn modelId="{C56702EF-F771-426D-B3D8-2994C915D49B}" srcId="{D82B6258-25D4-4BB4-B767-8BB3BA3902BB}" destId="{D9B95294-AD5D-448F-A733-96C3A20605CC}" srcOrd="2" destOrd="0" parTransId="{CCA29C1A-04FE-49D6-884E-8EFAAFB5893D}" sibTransId="{F2C80FDD-82C3-4D2F-A20B-86A98BFE6BEE}"/>
    <dgm:cxn modelId="{2A4236F3-CD46-480A-AB9A-EBB48413ABA4}" type="presOf" srcId="{66290DC8-9A91-4B96-8C6A-B12594950BD5}" destId="{D908D01A-64F1-4BCD-BCED-03DF3ECB7CA3}" srcOrd="0" destOrd="0" presId="urn:microsoft.com/office/officeart/2018/5/layout/CenteredIconLabelDescriptionList"/>
    <dgm:cxn modelId="{62E9AEFC-F6B6-4914-BA26-06CDC98B8DC9}" srcId="{68CD4777-AA67-455D-B926-6187132EA5D5}" destId="{D82B6258-25D4-4BB4-B767-8BB3BA3902BB}" srcOrd="0" destOrd="0" parTransId="{42839E1D-083D-4FAE-8254-6ACA74BDF139}" sibTransId="{285FBB06-C371-40C3-AB82-AC0BBC7CA1D6}"/>
    <dgm:cxn modelId="{B76300FF-8DB6-4CAC-B207-ECA2034B08A4}" type="presOf" srcId="{DE651770-D3F9-4304-A22D-280799918CF0}" destId="{FFDD23AF-D3BD-473F-B67E-7C97F0DCDFE7}" srcOrd="0" destOrd="0" presId="urn:microsoft.com/office/officeart/2018/5/layout/CenteredIconLabelDescriptionList"/>
    <dgm:cxn modelId="{7B0C5D7E-2A3D-4342-9D15-321D81DFA1BF}" type="presParOf" srcId="{312B3E87-B131-439A-878F-0DBC3B0E5E06}" destId="{2A714E12-4641-49AA-991B-B302455E862C}" srcOrd="0" destOrd="0" presId="urn:microsoft.com/office/officeart/2018/5/layout/CenteredIconLabelDescriptionList"/>
    <dgm:cxn modelId="{5C0443C4-A5DA-44EB-A9F4-019A94454066}" type="presParOf" srcId="{2A714E12-4641-49AA-991B-B302455E862C}" destId="{9CC13B1A-3574-4E4E-8321-6C5CFB9D4C13}" srcOrd="0" destOrd="0" presId="urn:microsoft.com/office/officeart/2018/5/layout/CenteredIconLabelDescriptionList"/>
    <dgm:cxn modelId="{B60F2D83-555B-4E47-A8CA-50F7F21E6C12}" type="presParOf" srcId="{2A714E12-4641-49AA-991B-B302455E862C}" destId="{EC106A99-37A5-401B-9137-4A00A2C63915}" srcOrd="1" destOrd="0" presId="urn:microsoft.com/office/officeart/2018/5/layout/CenteredIconLabelDescriptionList"/>
    <dgm:cxn modelId="{D43E53B7-B0A7-4B22-ABF8-1622FC176C50}" type="presParOf" srcId="{2A714E12-4641-49AA-991B-B302455E862C}" destId="{72DFFB88-3388-4178-A9A6-E939A224C2E7}" srcOrd="2" destOrd="0" presId="urn:microsoft.com/office/officeart/2018/5/layout/CenteredIconLabelDescriptionList"/>
    <dgm:cxn modelId="{70BB51E5-AC3D-4A04-A36E-E711BD3EF57A}" type="presParOf" srcId="{2A714E12-4641-49AA-991B-B302455E862C}" destId="{EF2C1808-EFD5-4210-AA1C-53DF9196CAA6}" srcOrd="3" destOrd="0" presId="urn:microsoft.com/office/officeart/2018/5/layout/CenteredIconLabelDescriptionList"/>
    <dgm:cxn modelId="{C8D35A0D-4E80-4EBF-B160-4A6C9695D4F0}" type="presParOf" srcId="{2A714E12-4641-49AA-991B-B302455E862C}" destId="{3BB22A07-C8D8-441C-A61A-D331EF835D97}" srcOrd="4" destOrd="0" presId="urn:microsoft.com/office/officeart/2018/5/layout/CenteredIconLabelDescriptionList"/>
    <dgm:cxn modelId="{B84328E0-8CB6-47A0-81CF-3E8E7BDCEE1A}" type="presParOf" srcId="{312B3E87-B131-439A-878F-0DBC3B0E5E06}" destId="{4CA4D52F-1860-480F-8466-5618E63C4BB6}" srcOrd="1" destOrd="0" presId="urn:microsoft.com/office/officeart/2018/5/layout/CenteredIconLabelDescriptionList"/>
    <dgm:cxn modelId="{86DD015F-C8C3-446B-8AA0-C1E9843E61C0}" type="presParOf" srcId="{312B3E87-B131-439A-878F-0DBC3B0E5E06}" destId="{6F58C0B5-4B42-432C-AD36-62816D60731B}" srcOrd="2" destOrd="0" presId="urn:microsoft.com/office/officeart/2018/5/layout/CenteredIconLabelDescriptionList"/>
    <dgm:cxn modelId="{BC4BAA05-4CC7-4748-ABDD-E9B90C49F237}" type="presParOf" srcId="{6F58C0B5-4B42-432C-AD36-62816D60731B}" destId="{FDC7E4A5-BD0F-43B3-882A-238E307F1480}" srcOrd="0" destOrd="0" presId="urn:microsoft.com/office/officeart/2018/5/layout/CenteredIconLabelDescriptionList"/>
    <dgm:cxn modelId="{D30C0F8A-E473-428B-B984-85A815556770}" type="presParOf" srcId="{6F58C0B5-4B42-432C-AD36-62816D60731B}" destId="{37D87109-3522-4542-9007-5F9D25E85149}" srcOrd="1" destOrd="0" presId="urn:microsoft.com/office/officeart/2018/5/layout/CenteredIconLabelDescriptionList"/>
    <dgm:cxn modelId="{B8038D9C-214B-4890-B6D5-76B2FD4C3AD8}" type="presParOf" srcId="{6F58C0B5-4B42-432C-AD36-62816D60731B}" destId="{D908D01A-64F1-4BCD-BCED-03DF3ECB7CA3}" srcOrd="2" destOrd="0" presId="urn:microsoft.com/office/officeart/2018/5/layout/CenteredIconLabelDescriptionList"/>
    <dgm:cxn modelId="{6C782FAB-2A73-4759-930E-0F31ED0E8318}" type="presParOf" srcId="{6F58C0B5-4B42-432C-AD36-62816D60731B}" destId="{88D033EB-70AD-4D61-9D82-CD9504C580BC}" srcOrd="3" destOrd="0" presId="urn:microsoft.com/office/officeart/2018/5/layout/CenteredIconLabelDescriptionList"/>
    <dgm:cxn modelId="{789A1FE9-1CBF-4138-A07E-CD2ED0886D44}" type="presParOf" srcId="{6F58C0B5-4B42-432C-AD36-62816D60731B}" destId="{EE3593F3-E894-42DE-B1C0-DD13756E5332}" srcOrd="4" destOrd="0" presId="urn:microsoft.com/office/officeart/2018/5/layout/CenteredIconLabelDescriptionList"/>
    <dgm:cxn modelId="{2E6FD751-5794-4A36-8BBB-CFDDA0AFF18A}" type="presParOf" srcId="{312B3E87-B131-439A-878F-0DBC3B0E5E06}" destId="{F2F271D7-40F7-4FF6-8081-4AB7B9704F18}" srcOrd="3" destOrd="0" presId="urn:microsoft.com/office/officeart/2018/5/layout/CenteredIconLabelDescriptionList"/>
    <dgm:cxn modelId="{C9095FF1-47F2-4C38-8D09-E3BA5563BB71}" type="presParOf" srcId="{312B3E87-B131-439A-878F-0DBC3B0E5E06}" destId="{ED77BFC2-7F7A-4B87-AB2D-2D97F1FAE467}" srcOrd="4" destOrd="0" presId="urn:microsoft.com/office/officeart/2018/5/layout/CenteredIconLabelDescriptionList"/>
    <dgm:cxn modelId="{E95D0551-5CAC-45BC-8B48-7E324A493F68}" type="presParOf" srcId="{ED77BFC2-7F7A-4B87-AB2D-2D97F1FAE467}" destId="{E53FA209-1B19-42C3-8F87-3EF15253DFC2}" srcOrd="0" destOrd="0" presId="urn:microsoft.com/office/officeart/2018/5/layout/CenteredIconLabelDescriptionList"/>
    <dgm:cxn modelId="{4B372015-582A-431D-8F20-B2868B18E602}" type="presParOf" srcId="{ED77BFC2-7F7A-4B87-AB2D-2D97F1FAE467}" destId="{EFEA3493-DF68-4EB0-893F-DCFDD9EB3012}" srcOrd="1" destOrd="0" presId="urn:microsoft.com/office/officeart/2018/5/layout/CenteredIconLabelDescriptionList"/>
    <dgm:cxn modelId="{125CFB88-0828-47E9-B91D-0F60F81ECBAC}" type="presParOf" srcId="{ED77BFC2-7F7A-4B87-AB2D-2D97F1FAE467}" destId="{6EC1940A-DEF8-4F35-85F7-FD65114EF996}" srcOrd="2" destOrd="0" presId="urn:microsoft.com/office/officeart/2018/5/layout/CenteredIconLabelDescriptionList"/>
    <dgm:cxn modelId="{1DDF550E-B7FD-4B57-86AF-6240DBB8A150}" type="presParOf" srcId="{ED77BFC2-7F7A-4B87-AB2D-2D97F1FAE467}" destId="{CB649685-213C-4E49-A208-F12906CBF473}" srcOrd="3" destOrd="0" presId="urn:microsoft.com/office/officeart/2018/5/layout/CenteredIconLabelDescriptionList"/>
    <dgm:cxn modelId="{2E7B1818-E8E0-4A93-9028-649C3338BE7B}" type="presParOf" srcId="{ED77BFC2-7F7A-4B87-AB2D-2D97F1FAE467}" destId="{FFDD23AF-D3BD-473F-B67E-7C97F0DCDFE7}"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C30283-72E4-4795-B074-1DB2CDA20874}"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fr-CA"/>
        </a:p>
      </dgm:t>
    </dgm:pt>
    <dgm:pt modelId="{0FE87D6D-F486-460A-B0D2-4EE4EF09EA06}">
      <dgm:prSet/>
      <dgm:spPr>
        <a:solidFill>
          <a:srgbClr val="00B0F0">
            <a:alpha val="50000"/>
          </a:srgbClr>
        </a:solidFill>
      </dgm:spPr>
      <dgm:t>
        <a:bodyPr/>
        <a:lstStyle/>
        <a:p>
          <a:r>
            <a:rPr lang="fr-FR"/>
            <a:t>Produit</a:t>
          </a:r>
          <a:endParaRPr lang="fr-CA"/>
        </a:p>
      </dgm:t>
    </dgm:pt>
    <dgm:pt modelId="{90D6FE38-2439-465D-A7E1-140AA7F1DEE6}" type="parTrans" cxnId="{8C690CE8-C40A-478D-B09F-D9781A28549B}">
      <dgm:prSet/>
      <dgm:spPr/>
      <dgm:t>
        <a:bodyPr/>
        <a:lstStyle/>
        <a:p>
          <a:endParaRPr lang="fr-CA"/>
        </a:p>
      </dgm:t>
    </dgm:pt>
    <dgm:pt modelId="{0C7A519F-D64D-428F-86FE-225ABFB86F48}" type="sibTrans" cxnId="{8C690CE8-C40A-478D-B09F-D9781A28549B}">
      <dgm:prSet/>
      <dgm:spPr/>
      <dgm:t>
        <a:bodyPr/>
        <a:lstStyle/>
        <a:p>
          <a:endParaRPr lang="fr-CA"/>
        </a:p>
      </dgm:t>
    </dgm:pt>
    <dgm:pt modelId="{F50E3E04-1233-4B79-9F2C-C477559D345A}">
      <dgm:prSet/>
      <dgm:spPr>
        <a:solidFill>
          <a:srgbClr val="7030A0">
            <a:alpha val="50000"/>
          </a:srgbClr>
        </a:solidFill>
      </dgm:spPr>
      <dgm:t>
        <a:bodyPr/>
        <a:lstStyle/>
        <a:p>
          <a:r>
            <a:rPr lang="fr-FR"/>
            <a:t>Processus</a:t>
          </a:r>
          <a:endParaRPr lang="fr-CA"/>
        </a:p>
      </dgm:t>
    </dgm:pt>
    <dgm:pt modelId="{E0D9F505-2C64-43CE-9D88-379B3DF75C82}" type="parTrans" cxnId="{A4577D69-32FF-4626-9AB1-459E542DD6D4}">
      <dgm:prSet/>
      <dgm:spPr/>
      <dgm:t>
        <a:bodyPr/>
        <a:lstStyle/>
        <a:p>
          <a:endParaRPr lang="fr-CA"/>
        </a:p>
      </dgm:t>
    </dgm:pt>
    <dgm:pt modelId="{50D63A62-5385-4F49-8EAC-E5240D51A655}" type="sibTrans" cxnId="{A4577D69-32FF-4626-9AB1-459E542DD6D4}">
      <dgm:prSet/>
      <dgm:spPr/>
      <dgm:t>
        <a:bodyPr/>
        <a:lstStyle/>
        <a:p>
          <a:endParaRPr lang="fr-CA"/>
        </a:p>
      </dgm:t>
    </dgm:pt>
    <dgm:pt modelId="{965EDD91-EA65-4096-BCE5-1DEECC4CCEE4}">
      <dgm:prSet/>
      <dgm:spPr>
        <a:solidFill>
          <a:srgbClr val="92D050">
            <a:alpha val="50000"/>
          </a:srgbClr>
        </a:solidFill>
      </dgm:spPr>
      <dgm:t>
        <a:bodyPr/>
        <a:lstStyle/>
        <a:p>
          <a:r>
            <a:rPr lang="fr-FR"/>
            <a:t>Propos </a:t>
          </a:r>
          <a:endParaRPr lang="fr-CA"/>
        </a:p>
      </dgm:t>
    </dgm:pt>
    <dgm:pt modelId="{ED75FEC1-AD40-4B3A-9583-4C14A665AE1D}" type="parTrans" cxnId="{5CF18FB2-F0BA-4243-911E-C535DF92976B}">
      <dgm:prSet/>
      <dgm:spPr/>
      <dgm:t>
        <a:bodyPr/>
        <a:lstStyle/>
        <a:p>
          <a:endParaRPr lang="fr-CA"/>
        </a:p>
      </dgm:t>
    </dgm:pt>
    <dgm:pt modelId="{3CAE4334-8AF3-4A74-9592-94973927DC01}" type="sibTrans" cxnId="{5CF18FB2-F0BA-4243-911E-C535DF92976B}">
      <dgm:prSet/>
      <dgm:spPr/>
      <dgm:t>
        <a:bodyPr/>
        <a:lstStyle/>
        <a:p>
          <a:endParaRPr lang="fr-CA"/>
        </a:p>
      </dgm:t>
    </dgm:pt>
    <dgm:pt modelId="{9D964D36-75FF-401C-A168-1E1AAA0011D5}" type="pres">
      <dgm:prSet presAssocID="{5FC30283-72E4-4795-B074-1DB2CDA20874}" presName="compositeShape" presStyleCnt="0">
        <dgm:presLayoutVars>
          <dgm:chMax val="7"/>
          <dgm:dir/>
          <dgm:resizeHandles val="exact"/>
        </dgm:presLayoutVars>
      </dgm:prSet>
      <dgm:spPr/>
    </dgm:pt>
    <dgm:pt modelId="{2B339AC7-B062-4F05-B03C-09F54114745D}" type="pres">
      <dgm:prSet presAssocID="{0FE87D6D-F486-460A-B0D2-4EE4EF09EA06}" presName="circ1" presStyleLbl="vennNode1" presStyleIdx="0" presStyleCnt="3"/>
      <dgm:spPr/>
    </dgm:pt>
    <dgm:pt modelId="{AC1FDF45-E528-42B9-8263-4C91B34E7EE3}" type="pres">
      <dgm:prSet presAssocID="{0FE87D6D-F486-460A-B0D2-4EE4EF09EA06}" presName="circ1Tx" presStyleLbl="revTx" presStyleIdx="0" presStyleCnt="0">
        <dgm:presLayoutVars>
          <dgm:chMax val="0"/>
          <dgm:chPref val="0"/>
          <dgm:bulletEnabled val="1"/>
        </dgm:presLayoutVars>
      </dgm:prSet>
      <dgm:spPr/>
    </dgm:pt>
    <dgm:pt modelId="{14763DFA-75B2-4551-9FC7-2BCF4439AF01}" type="pres">
      <dgm:prSet presAssocID="{F50E3E04-1233-4B79-9F2C-C477559D345A}" presName="circ2" presStyleLbl="vennNode1" presStyleIdx="1" presStyleCnt="3"/>
      <dgm:spPr/>
    </dgm:pt>
    <dgm:pt modelId="{CCDEC1B9-2FBA-461E-A7C3-FE0E5EE6FABA}" type="pres">
      <dgm:prSet presAssocID="{F50E3E04-1233-4B79-9F2C-C477559D345A}" presName="circ2Tx" presStyleLbl="revTx" presStyleIdx="0" presStyleCnt="0">
        <dgm:presLayoutVars>
          <dgm:chMax val="0"/>
          <dgm:chPref val="0"/>
          <dgm:bulletEnabled val="1"/>
        </dgm:presLayoutVars>
      </dgm:prSet>
      <dgm:spPr/>
    </dgm:pt>
    <dgm:pt modelId="{E4049550-2539-4B4B-8F6C-4DEDF013850D}" type="pres">
      <dgm:prSet presAssocID="{965EDD91-EA65-4096-BCE5-1DEECC4CCEE4}" presName="circ3" presStyleLbl="vennNode1" presStyleIdx="2" presStyleCnt="3"/>
      <dgm:spPr/>
    </dgm:pt>
    <dgm:pt modelId="{369D653B-5697-42FD-9A81-631D2C4D0AA7}" type="pres">
      <dgm:prSet presAssocID="{965EDD91-EA65-4096-BCE5-1DEECC4CCEE4}" presName="circ3Tx" presStyleLbl="revTx" presStyleIdx="0" presStyleCnt="0">
        <dgm:presLayoutVars>
          <dgm:chMax val="0"/>
          <dgm:chPref val="0"/>
          <dgm:bulletEnabled val="1"/>
        </dgm:presLayoutVars>
      </dgm:prSet>
      <dgm:spPr/>
    </dgm:pt>
  </dgm:ptLst>
  <dgm:cxnLst>
    <dgm:cxn modelId="{7A962E12-9093-4DA5-B1BD-06ECA413EB01}" type="presOf" srcId="{0FE87D6D-F486-460A-B0D2-4EE4EF09EA06}" destId="{AC1FDF45-E528-42B9-8263-4C91B34E7EE3}" srcOrd="1" destOrd="0" presId="urn:microsoft.com/office/officeart/2005/8/layout/venn1"/>
    <dgm:cxn modelId="{4DA8F868-84E3-4815-A4DE-65771C003F11}" type="presOf" srcId="{F50E3E04-1233-4B79-9F2C-C477559D345A}" destId="{14763DFA-75B2-4551-9FC7-2BCF4439AF01}" srcOrd="0" destOrd="0" presId="urn:microsoft.com/office/officeart/2005/8/layout/venn1"/>
    <dgm:cxn modelId="{A4577D69-32FF-4626-9AB1-459E542DD6D4}" srcId="{5FC30283-72E4-4795-B074-1DB2CDA20874}" destId="{F50E3E04-1233-4B79-9F2C-C477559D345A}" srcOrd="1" destOrd="0" parTransId="{E0D9F505-2C64-43CE-9D88-379B3DF75C82}" sibTransId="{50D63A62-5385-4F49-8EAC-E5240D51A655}"/>
    <dgm:cxn modelId="{4190C74C-BE74-408D-917B-3E0E3A7C7FCC}" type="presOf" srcId="{5FC30283-72E4-4795-B074-1DB2CDA20874}" destId="{9D964D36-75FF-401C-A168-1E1AAA0011D5}" srcOrd="0" destOrd="0" presId="urn:microsoft.com/office/officeart/2005/8/layout/venn1"/>
    <dgm:cxn modelId="{F7E3D071-0406-464D-9AB9-F71F1583450D}" type="presOf" srcId="{965EDD91-EA65-4096-BCE5-1DEECC4CCEE4}" destId="{E4049550-2539-4B4B-8F6C-4DEDF013850D}" srcOrd="0" destOrd="0" presId="urn:microsoft.com/office/officeart/2005/8/layout/venn1"/>
    <dgm:cxn modelId="{8DFFD580-BA32-4DAF-B801-EDA2CEFD9475}" type="presOf" srcId="{965EDD91-EA65-4096-BCE5-1DEECC4CCEE4}" destId="{369D653B-5697-42FD-9A81-631D2C4D0AA7}" srcOrd="1" destOrd="0" presId="urn:microsoft.com/office/officeart/2005/8/layout/venn1"/>
    <dgm:cxn modelId="{5CF18FB2-F0BA-4243-911E-C535DF92976B}" srcId="{5FC30283-72E4-4795-B074-1DB2CDA20874}" destId="{965EDD91-EA65-4096-BCE5-1DEECC4CCEE4}" srcOrd="2" destOrd="0" parTransId="{ED75FEC1-AD40-4B3A-9583-4C14A665AE1D}" sibTransId="{3CAE4334-8AF3-4A74-9592-94973927DC01}"/>
    <dgm:cxn modelId="{93762ACB-059B-41A6-B4A7-43DAF8E7EC49}" type="presOf" srcId="{0FE87D6D-F486-460A-B0D2-4EE4EF09EA06}" destId="{2B339AC7-B062-4F05-B03C-09F54114745D}" srcOrd="0" destOrd="0" presId="urn:microsoft.com/office/officeart/2005/8/layout/venn1"/>
    <dgm:cxn modelId="{8C690CE8-C40A-478D-B09F-D9781A28549B}" srcId="{5FC30283-72E4-4795-B074-1DB2CDA20874}" destId="{0FE87D6D-F486-460A-B0D2-4EE4EF09EA06}" srcOrd="0" destOrd="0" parTransId="{90D6FE38-2439-465D-A7E1-140AA7F1DEE6}" sibTransId="{0C7A519F-D64D-428F-86FE-225ABFB86F48}"/>
    <dgm:cxn modelId="{2AF5C6F3-1B65-43B8-B626-62F51BBFD387}" type="presOf" srcId="{F50E3E04-1233-4B79-9F2C-C477559D345A}" destId="{CCDEC1B9-2FBA-461E-A7C3-FE0E5EE6FABA}" srcOrd="1" destOrd="0" presId="urn:microsoft.com/office/officeart/2005/8/layout/venn1"/>
    <dgm:cxn modelId="{865D8652-1B03-4C0F-A397-557EEAA2F470}" type="presParOf" srcId="{9D964D36-75FF-401C-A168-1E1AAA0011D5}" destId="{2B339AC7-B062-4F05-B03C-09F54114745D}" srcOrd="0" destOrd="0" presId="urn:microsoft.com/office/officeart/2005/8/layout/venn1"/>
    <dgm:cxn modelId="{038477C8-DF52-4871-A8D7-B7D44E9E6CE9}" type="presParOf" srcId="{9D964D36-75FF-401C-A168-1E1AAA0011D5}" destId="{AC1FDF45-E528-42B9-8263-4C91B34E7EE3}" srcOrd="1" destOrd="0" presId="urn:microsoft.com/office/officeart/2005/8/layout/venn1"/>
    <dgm:cxn modelId="{35F42E6A-E345-4674-80E7-D934A61334D0}" type="presParOf" srcId="{9D964D36-75FF-401C-A168-1E1AAA0011D5}" destId="{14763DFA-75B2-4551-9FC7-2BCF4439AF01}" srcOrd="2" destOrd="0" presId="urn:microsoft.com/office/officeart/2005/8/layout/venn1"/>
    <dgm:cxn modelId="{5AD3E774-1451-464C-BA75-E03B8A542DC1}" type="presParOf" srcId="{9D964D36-75FF-401C-A168-1E1AAA0011D5}" destId="{CCDEC1B9-2FBA-461E-A7C3-FE0E5EE6FABA}" srcOrd="3" destOrd="0" presId="urn:microsoft.com/office/officeart/2005/8/layout/venn1"/>
    <dgm:cxn modelId="{4F87C809-6792-409A-8E6F-98C505F4139D}" type="presParOf" srcId="{9D964D36-75FF-401C-A168-1E1AAA0011D5}" destId="{E4049550-2539-4B4B-8F6C-4DEDF013850D}" srcOrd="4" destOrd="0" presId="urn:microsoft.com/office/officeart/2005/8/layout/venn1"/>
    <dgm:cxn modelId="{5CE84F30-A0EA-42A3-80D1-7214737499A1}" type="presParOf" srcId="{9D964D36-75FF-401C-A168-1E1AAA0011D5}" destId="{369D653B-5697-42FD-9A81-631D2C4D0AA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E7721-C7DE-45CB-B579-AEC4261F70E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FD63A323-F9ED-4A2C-AD5D-88669DD87540}">
      <dgm:prSet/>
      <dgm:spPr/>
      <dgm:t>
        <a:bodyPr/>
        <a:lstStyle/>
        <a:p>
          <a:pPr>
            <a:lnSpc>
              <a:spcPct val="100000"/>
            </a:lnSpc>
          </a:pPr>
          <a:r>
            <a:rPr lang="fr-FR"/>
            <a:t>Le processus prend la forme de traces qui permettent de suivre la progression des apprentissages de l’étudiant ou de l’étudiante (Coté,2017). Examiner ces traces pour apprécier la progression et confirmer que le produit final correspond à un développement bien réel. Dès lors, la démarche est unique et difficile à plagier</a:t>
          </a:r>
          <a:endParaRPr lang="en-US"/>
        </a:p>
      </dgm:t>
    </dgm:pt>
    <dgm:pt modelId="{F7451524-FBF9-42C2-9641-E221B04B0D0E}" type="parTrans" cxnId="{12FC3FE6-EA37-4922-8C97-6FE02C6C25F3}">
      <dgm:prSet/>
      <dgm:spPr/>
      <dgm:t>
        <a:bodyPr/>
        <a:lstStyle/>
        <a:p>
          <a:endParaRPr lang="en-US"/>
        </a:p>
      </dgm:t>
    </dgm:pt>
    <dgm:pt modelId="{DD14F72C-2353-4E31-950C-BD908DB61700}" type="sibTrans" cxnId="{12FC3FE6-EA37-4922-8C97-6FE02C6C25F3}">
      <dgm:prSet/>
      <dgm:spPr/>
      <dgm:t>
        <a:bodyPr/>
        <a:lstStyle/>
        <a:p>
          <a:endParaRPr lang="en-US"/>
        </a:p>
      </dgm:t>
    </dgm:pt>
    <dgm:pt modelId="{17D46899-C188-4884-B079-6488DD53FCED}">
      <dgm:prSet/>
      <dgm:spPr/>
      <dgm:t>
        <a:bodyPr/>
        <a:lstStyle/>
        <a:p>
          <a:pPr>
            <a:lnSpc>
              <a:spcPct val="100000"/>
            </a:lnSpc>
          </a:pPr>
          <a:r>
            <a:rPr lang="fr-FR"/>
            <a:t>Il est suggéré de découper le travail en étapes progressives, en fournissant les critères d’évaluation et exigeant des preuves (ex. : dossier d’étude ou de presse, journal de bord, rapport d’étape,  esquisses, etc.). Cela permet d’évaluer le processus et ainsi réduit le risque de plagiat.</a:t>
          </a:r>
          <a:br>
            <a:rPr lang="fr-FR"/>
          </a:br>
          <a:endParaRPr lang="en-US"/>
        </a:p>
      </dgm:t>
    </dgm:pt>
    <dgm:pt modelId="{573646C3-6753-4F9A-8212-BC820416BEB9}" type="parTrans" cxnId="{EB12E505-4BB7-41EC-B25F-D02E8D811011}">
      <dgm:prSet/>
      <dgm:spPr/>
      <dgm:t>
        <a:bodyPr/>
        <a:lstStyle/>
        <a:p>
          <a:endParaRPr lang="en-US"/>
        </a:p>
      </dgm:t>
    </dgm:pt>
    <dgm:pt modelId="{509239A5-BB67-4FEC-87C3-1C7445EF9B15}" type="sibTrans" cxnId="{EB12E505-4BB7-41EC-B25F-D02E8D811011}">
      <dgm:prSet/>
      <dgm:spPr/>
      <dgm:t>
        <a:bodyPr/>
        <a:lstStyle/>
        <a:p>
          <a:endParaRPr lang="en-US"/>
        </a:p>
      </dgm:t>
    </dgm:pt>
    <dgm:pt modelId="{CF42ABAF-2BAE-45A5-83A6-5D4CBFF470F8}" type="pres">
      <dgm:prSet presAssocID="{2B4E7721-C7DE-45CB-B579-AEC4261F70ED}" presName="root" presStyleCnt="0">
        <dgm:presLayoutVars>
          <dgm:dir/>
          <dgm:resizeHandles val="exact"/>
        </dgm:presLayoutVars>
      </dgm:prSet>
      <dgm:spPr/>
    </dgm:pt>
    <dgm:pt modelId="{13466F08-1A70-46B4-B68A-04062771EDFD}" type="pres">
      <dgm:prSet presAssocID="{FD63A323-F9ED-4A2C-AD5D-88669DD87540}" presName="compNode" presStyleCnt="0"/>
      <dgm:spPr/>
    </dgm:pt>
    <dgm:pt modelId="{FD1AB760-C23E-4EA4-AA4C-4AB76DBF834F}" type="pres">
      <dgm:prSet presAssocID="{FD63A323-F9ED-4A2C-AD5D-88669DD87540}" presName="bgRect" presStyleLbl="bgShp" presStyleIdx="0" presStyleCnt="2"/>
      <dgm:spPr>
        <a:solidFill>
          <a:schemeClr val="accent2">
            <a:lumMod val="20000"/>
            <a:lumOff val="80000"/>
          </a:schemeClr>
        </a:solidFill>
      </dgm:spPr>
    </dgm:pt>
    <dgm:pt modelId="{1DB6E6FD-5C83-4A3D-A223-A206BF03925B}" type="pres">
      <dgm:prSet presAssocID="{FD63A323-F9ED-4A2C-AD5D-88669DD875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aphique en secteurs"/>
        </a:ext>
      </dgm:extLst>
    </dgm:pt>
    <dgm:pt modelId="{2B47DCCB-2D4D-4269-82A1-10BDFBF81C29}" type="pres">
      <dgm:prSet presAssocID="{FD63A323-F9ED-4A2C-AD5D-88669DD87540}" presName="spaceRect" presStyleCnt="0"/>
      <dgm:spPr/>
    </dgm:pt>
    <dgm:pt modelId="{1EDA3D64-0C80-418F-9940-596BA1EF6EE6}" type="pres">
      <dgm:prSet presAssocID="{FD63A323-F9ED-4A2C-AD5D-88669DD87540}" presName="parTx" presStyleLbl="revTx" presStyleIdx="0" presStyleCnt="2" custScaleX="109151" custLinFactNeighborX="-2961">
        <dgm:presLayoutVars>
          <dgm:chMax val="0"/>
          <dgm:chPref val="0"/>
        </dgm:presLayoutVars>
      </dgm:prSet>
      <dgm:spPr/>
    </dgm:pt>
    <dgm:pt modelId="{53400BB1-053B-4E14-B520-A8EC185D9C8D}" type="pres">
      <dgm:prSet presAssocID="{DD14F72C-2353-4E31-950C-BD908DB61700}" presName="sibTrans" presStyleCnt="0"/>
      <dgm:spPr/>
    </dgm:pt>
    <dgm:pt modelId="{93C6930A-5392-4B2F-84F7-E5DE0F6A0152}" type="pres">
      <dgm:prSet presAssocID="{17D46899-C188-4884-B079-6488DD53FCED}" presName="compNode" presStyleCnt="0"/>
      <dgm:spPr/>
    </dgm:pt>
    <dgm:pt modelId="{E0F37DF5-738F-438D-9524-0539B35F8A7D}" type="pres">
      <dgm:prSet presAssocID="{17D46899-C188-4884-B079-6488DD53FCED}" presName="bgRect" presStyleLbl="bgShp" presStyleIdx="1" presStyleCnt="2"/>
      <dgm:spPr/>
    </dgm:pt>
    <dgm:pt modelId="{9BC993F1-FCAF-40C0-8D1B-D231A28D00F3}" type="pres">
      <dgm:prSet presAssocID="{17D46899-C188-4884-B079-6488DD53FC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695D0EDE-016F-41DD-B100-500F3F481D21}" type="pres">
      <dgm:prSet presAssocID="{17D46899-C188-4884-B079-6488DD53FCED}" presName="spaceRect" presStyleCnt="0"/>
      <dgm:spPr/>
    </dgm:pt>
    <dgm:pt modelId="{A3B5216B-5863-44CF-B805-393EC2D7DA0B}" type="pres">
      <dgm:prSet presAssocID="{17D46899-C188-4884-B079-6488DD53FCED}" presName="parTx" presStyleLbl="revTx" presStyleIdx="1" presStyleCnt="2" custScaleX="108953" custLinFactNeighborX="-2961">
        <dgm:presLayoutVars>
          <dgm:chMax val="0"/>
          <dgm:chPref val="0"/>
        </dgm:presLayoutVars>
      </dgm:prSet>
      <dgm:spPr/>
    </dgm:pt>
  </dgm:ptLst>
  <dgm:cxnLst>
    <dgm:cxn modelId="{EB12E505-4BB7-41EC-B25F-D02E8D811011}" srcId="{2B4E7721-C7DE-45CB-B579-AEC4261F70ED}" destId="{17D46899-C188-4884-B079-6488DD53FCED}" srcOrd="1" destOrd="0" parTransId="{573646C3-6753-4F9A-8212-BC820416BEB9}" sibTransId="{509239A5-BB67-4FEC-87C3-1C7445EF9B15}"/>
    <dgm:cxn modelId="{0675F94C-8686-4C18-88F2-5EF95A06EBFC}" type="presOf" srcId="{17D46899-C188-4884-B079-6488DD53FCED}" destId="{A3B5216B-5863-44CF-B805-393EC2D7DA0B}" srcOrd="0" destOrd="0" presId="urn:microsoft.com/office/officeart/2018/2/layout/IconVerticalSolidList"/>
    <dgm:cxn modelId="{8F9C3F78-E453-4D80-A1DE-16A34F5FEEB6}" type="presOf" srcId="{FD63A323-F9ED-4A2C-AD5D-88669DD87540}" destId="{1EDA3D64-0C80-418F-9940-596BA1EF6EE6}" srcOrd="0" destOrd="0" presId="urn:microsoft.com/office/officeart/2018/2/layout/IconVerticalSolidList"/>
    <dgm:cxn modelId="{12FC3FE6-EA37-4922-8C97-6FE02C6C25F3}" srcId="{2B4E7721-C7DE-45CB-B579-AEC4261F70ED}" destId="{FD63A323-F9ED-4A2C-AD5D-88669DD87540}" srcOrd="0" destOrd="0" parTransId="{F7451524-FBF9-42C2-9641-E221B04B0D0E}" sibTransId="{DD14F72C-2353-4E31-950C-BD908DB61700}"/>
    <dgm:cxn modelId="{61405BEC-26EF-4D07-9AC4-655F4D404DFB}" type="presOf" srcId="{2B4E7721-C7DE-45CB-B579-AEC4261F70ED}" destId="{CF42ABAF-2BAE-45A5-83A6-5D4CBFF470F8}" srcOrd="0" destOrd="0" presId="urn:microsoft.com/office/officeart/2018/2/layout/IconVerticalSolidList"/>
    <dgm:cxn modelId="{EB231256-19F7-457D-9FF4-D46919E7C7C3}" type="presParOf" srcId="{CF42ABAF-2BAE-45A5-83A6-5D4CBFF470F8}" destId="{13466F08-1A70-46B4-B68A-04062771EDFD}" srcOrd="0" destOrd="0" presId="urn:microsoft.com/office/officeart/2018/2/layout/IconVerticalSolidList"/>
    <dgm:cxn modelId="{107A1469-5919-44AD-9769-593ED4AF8C5F}" type="presParOf" srcId="{13466F08-1A70-46B4-B68A-04062771EDFD}" destId="{FD1AB760-C23E-4EA4-AA4C-4AB76DBF834F}" srcOrd="0" destOrd="0" presId="urn:microsoft.com/office/officeart/2018/2/layout/IconVerticalSolidList"/>
    <dgm:cxn modelId="{2F1D383A-7D4E-4730-A26E-F50CB40980BD}" type="presParOf" srcId="{13466F08-1A70-46B4-B68A-04062771EDFD}" destId="{1DB6E6FD-5C83-4A3D-A223-A206BF03925B}" srcOrd="1" destOrd="0" presId="urn:microsoft.com/office/officeart/2018/2/layout/IconVerticalSolidList"/>
    <dgm:cxn modelId="{638161F3-D155-4053-89FE-457A48FF4352}" type="presParOf" srcId="{13466F08-1A70-46B4-B68A-04062771EDFD}" destId="{2B47DCCB-2D4D-4269-82A1-10BDFBF81C29}" srcOrd="2" destOrd="0" presId="urn:microsoft.com/office/officeart/2018/2/layout/IconVerticalSolidList"/>
    <dgm:cxn modelId="{E4A00000-2633-4E26-8AA5-ABDA19C0950F}" type="presParOf" srcId="{13466F08-1A70-46B4-B68A-04062771EDFD}" destId="{1EDA3D64-0C80-418F-9940-596BA1EF6EE6}" srcOrd="3" destOrd="0" presId="urn:microsoft.com/office/officeart/2018/2/layout/IconVerticalSolidList"/>
    <dgm:cxn modelId="{C0457BA4-2E11-4F1B-90FA-2B48783496F4}" type="presParOf" srcId="{CF42ABAF-2BAE-45A5-83A6-5D4CBFF470F8}" destId="{53400BB1-053B-4E14-B520-A8EC185D9C8D}" srcOrd="1" destOrd="0" presId="urn:microsoft.com/office/officeart/2018/2/layout/IconVerticalSolidList"/>
    <dgm:cxn modelId="{D5F1223C-B231-40DE-8BE2-0F604FFFADD3}" type="presParOf" srcId="{CF42ABAF-2BAE-45A5-83A6-5D4CBFF470F8}" destId="{93C6930A-5392-4B2F-84F7-E5DE0F6A0152}" srcOrd="2" destOrd="0" presId="urn:microsoft.com/office/officeart/2018/2/layout/IconVerticalSolidList"/>
    <dgm:cxn modelId="{FA96D6E6-327C-4BC7-AA7F-E7BE621622D5}" type="presParOf" srcId="{93C6930A-5392-4B2F-84F7-E5DE0F6A0152}" destId="{E0F37DF5-738F-438D-9524-0539B35F8A7D}" srcOrd="0" destOrd="0" presId="urn:microsoft.com/office/officeart/2018/2/layout/IconVerticalSolidList"/>
    <dgm:cxn modelId="{76E4496A-9761-43C4-95B6-C96C5423D91F}" type="presParOf" srcId="{93C6930A-5392-4B2F-84F7-E5DE0F6A0152}" destId="{9BC993F1-FCAF-40C0-8D1B-D231A28D00F3}" srcOrd="1" destOrd="0" presId="urn:microsoft.com/office/officeart/2018/2/layout/IconVerticalSolidList"/>
    <dgm:cxn modelId="{EA266F36-B7C3-4F86-9E91-95A49F734B83}" type="presParOf" srcId="{93C6930A-5392-4B2F-84F7-E5DE0F6A0152}" destId="{695D0EDE-016F-41DD-B100-500F3F481D21}" srcOrd="2" destOrd="0" presId="urn:microsoft.com/office/officeart/2018/2/layout/IconVerticalSolidList"/>
    <dgm:cxn modelId="{BA6705FF-9F0E-42DA-9AA8-08E8960EDF2F}" type="presParOf" srcId="{93C6930A-5392-4B2F-84F7-E5DE0F6A0152}" destId="{A3B5216B-5863-44CF-B805-393EC2D7DA0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06C60C-4441-4492-A92B-372677216FC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fr-CA"/>
        </a:p>
      </dgm:t>
    </dgm:pt>
    <dgm:pt modelId="{C1078A84-3CD9-4254-825F-833E9742EB5F}">
      <dgm:prSet custT="1"/>
      <dgm:spPr/>
      <dgm:t>
        <a:bodyPr/>
        <a:lstStyle/>
        <a:p>
          <a:pPr>
            <a:lnSpc>
              <a:spcPct val="100000"/>
            </a:lnSpc>
            <a:defRPr b="1"/>
          </a:pPr>
          <a:r>
            <a:rPr lang="fr-FR" sz="1800"/>
            <a:t>Expliquer</a:t>
          </a:r>
          <a:endParaRPr lang="fr-CA" sz="1800"/>
        </a:p>
      </dgm:t>
    </dgm:pt>
    <dgm:pt modelId="{3541B362-BC57-4430-98CA-10A4790A3664}" type="parTrans" cxnId="{BA5E4C2E-A5D4-480A-BBC5-181EA3BC6628}">
      <dgm:prSet/>
      <dgm:spPr/>
      <dgm:t>
        <a:bodyPr/>
        <a:lstStyle/>
        <a:p>
          <a:endParaRPr lang="fr-CA" sz="2400"/>
        </a:p>
      </dgm:t>
    </dgm:pt>
    <dgm:pt modelId="{A64FB78A-25F9-4AA3-9E1C-02CC4F91C73F}" type="sibTrans" cxnId="{BA5E4C2E-A5D4-480A-BBC5-181EA3BC6628}">
      <dgm:prSet/>
      <dgm:spPr/>
      <dgm:t>
        <a:bodyPr/>
        <a:lstStyle/>
        <a:p>
          <a:endParaRPr lang="fr-CA" sz="2400"/>
        </a:p>
      </dgm:t>
    </dgm:pt>
    <dgm:pt modelId="{A432C76A-0ADA-43BD-A304-67A0FF17B6B5}">
      <dgm:prSet custT="1"/>
      <dgm:spPr/>
      <dgm:t>
        <a:bodyPr/>
        <a:lstStyle/>
        <a:p>
          <a:pPr>
            <a:lnSpc>
              <a:spcPct val="100000"/>
            </a:lnSpc>
            <a:defRPr b="1"/>
          </a:pPr>
          <a:r>
            <a:rPr lang="fr-FR" sz="1800"/>
            <a:t>Enseigner</a:t>
          </a:r>
          <a:endParaRPr lang="fr-CA" sz="1800"/>
        </a:p>
      </dgm:t>
    </dgm:pt>
    <dgm:pt modelId="{F445A6F2-6669-41BB-9DA7-E061F4A98863}" type="parTrans" cxnId="{3EDFAA6E-898D-47AD-8F6E-4EA70F290763}">
      <dgm:prSet/>
      <dgm:spPr/>
      <dgm:t>
        <a:bodyPr/>
        <a:lstStyle/>
        <a:p>
          <a:endParaRPr lang="fr-CA" sz="2400"/>
        </a:p>
      </dgm:t>
    </dgm:pt>
    <dgm:pt modelId="{1E86435D-21CA-4E2C-9D46-1515CC7FF70C}" type="sibTrans" cxnId="{3EDFAA6E-898D-47AD-8F6E-4EA70F290763}">
      <dgm:prSet/>
      <dgm:spPr/>
      <dgm:t>
        <a:bodyPr/>
        <a:lstStyle/>
        <a:p>
          <a:endParaRPr lang="fr-CA" sz="2400"/>
        </a:p>
      </dgm:t>
    </dgm:pt>
    <dgm:pt modelId="{E91C1FA2-F62B-4586-A49A-F358BFCFABEC}">
      <dgm:prSet custT="1"/>
      <dgm:spPr/>
      <dgm:t>
        <a:bodyPr/>
        <a:lstStyle/>
        <a:p>
          <a:pPr>
            <a:lnSpc>
              <a:spcPct val="100000"/>
            </a:lnSpc>
            <a:defRPr b="1"/>
          </a:pPr>
          <a:r>
            <a:rPr lang="fr-FR" sz="1800"/>
            <a:t>Schématiser entre pairs</a:t>
          </a:r>
          <a:endParaRPr lang="fr-CA" sz="1800"/>
        </a:p>
      </dgm:t>
    </dgm:pt>
    <dgm:pt modelId="{A0D17752-2A7D-4D7A-8D80-19D033C42393}" type="parTrans" cxnId="{56769FE4-1A97-487F-9A69-B3AED244F89A}">
      <dgm:prSet/>
      <dgm:spPr/>
      <dgm:t>
        <a:bodyPr/>
        <a:lstStyle/>
        <a:p>
          <a:endParaRPr lang="fr-CA" sz="2400"/>
        </a:p>
      </dgm:t>
    </dgm:pt>
    <dgm:pt modelId="{EE78AE82-4C42-469D-A87E-CB27D9251A58}" type="sibTrans" cxnId="{56769FE4-1A97-487F-9A69-B3AED244F89A}">
      <dgm:prSet/>
      <dgm:spPr/>
      <dgm:t>
        <a:bodyPr/>
        <a:lstStyle/>
        <a:p>
          <a:endParaRPr lang="fr-CA" sz="2400"/>
        </a:p>
      </dgm:t>
    </dgm:pt>
    <dgm:pt modelId="{3D8D2188-DC53-47D2-B824-1031B1CBA86F}">
      <dgm:prSet custT="1"/>
      <dgm:spPr/>
      <dgm:t>
        <a:bodyPr/>
        <a:lstStyle/>
        <a:p>
          <a:pPr>
            <a:lnSpc>
              <a:spcPct val="100000"/>
            </a:lnSpc>
            <a:defRPr b="1"/>
          </a:pPr>
          <a:r>
            <a:rPr lang="fr-FR" sz="1800"/>
            <a:t>Étudier des cas</a:t>
          </a:r>
          <a:endParaRPr lang="fr-CA" sz="1800"/>
        </a:p>
      </dgm:t>
    </dgm:pt>
    <dgm:pt modelId="{E8C22870-225C-430C-A4F9-C6361A14FC95}" type="parTrans" cxnId="{F253044B-980E-4665-903E-9E585B06BF39}">
      <dgm:prSet/>
      <dgm:spPr/>
      <dgm:t>
        <a:bodyPr/>
        <a:lstStyle/>
        <a:p>
          <a:endParaRPr lang="fr-CA" sz="2400"/>
        </a:p>
      </dgm:t>
    </dgm:pt>
    <dgm:pt modelId="{D047F9B5-F6A4-4DBE-9456-A71FE894B4A3}" type="sibTrans" cxnId="{F253044B-980E-4665-903E-9E585B06BF39}">
      <dgm:prSet/>
      <dgm:spPr/>
      <dgm:t>
        <a:bodyPr/>
        <a:lstStyle/>
        <a:p>
          <a:endParaRPr lang="fr-CA" sz="2400"/>
        </a:p>
      </dgm:t>
    </dgm:pt>
    <dgm:pt modelId="{BEB2B19D-F5B2-4211-AD19-6FE8E0D6C142}">
      <dgm:prSet custT="1"/>
      <dgm:spPr/>
      <dgm:t>
        <a:bodyPr/>
        <a:lstStyle/>
        <a:p>
          <a:pPr>
            <a:lnSpc>
              <a:spcPct val="100000"/>
            </a:lnSpc>
          </a:pPr>
          <a:r>
            <a:rPr lang="fr-FR" sz="1400"/>
            <a:t>Demander aux étudiants et aux étudiantes d’expliquer à leur enseignant ou enseignante leur compréhension personnelle de certaines notions d’intégrité intellectuelle données dont l’utilisation de l’IA.</a:t>
          </a:r>
          <a:endParaRPr lang="fr-CA" sz="1400"/>
        </a:p>
      </dgm:t>
    </dgm:pt>
    <dgm:pt modelId="{4A131D27-3402-4B6F-B44A-505D3670A72A}" type="parTrans" cxnId="{F94A1513-1360-414B-80EB-A020F27F9054}">
      <dgm:prSet/>
      <dgm:spPr/>
      <dgm:t>
        <a:bodyPr/>
        <a:lstStyle/>
        <a:p>
          <a:endParaRPr lang="fr-CA" sz="2400"/>
        </a:p>
      </dgm:t>
    </dgm:pt>
    <dgm:pt modelId="{81DD1F26-3607-4A63-AE30-CEEE2A5CE924}" type="sibTrans" cxnId="{F94A1513-1360-414B-80EB-A020F27F9054}">
      <dgm:prSet/>
      <dgm:spPr/>
      <dgm:t>
        <a:bodyPr/>
        <a:lstStyle/>
        <a:p>
          <a:endParaRPr lang="fr-CA" sz="2400"/>
        </a:p>
      </dgm:t>
    </dgm:pt>
    <dgm:pt modelId="{C347A758-05C2-440F-9A75-5687D843D61A}">
      <dgm:prSet custT="1"/>
      <dgm:spPr/>
      <dgm:t>
        <a:bodyPr/>
        <a:lstStyle/>
        <a:p>
          <a:pPr>
            <a:lnSpc>
              <a:spcPct val="100000"/>
            </a:lnSpc>
          </a:pPr>
          <a:r>
            <a:rPr lang="fr-FR" sz="1400"/>
            <a:t>Demander aux étudiants et aux étudiantes d’enseigner à leurs pairs certaines notions d’intégrité intellectuelle données.</a:t>
          </a:r>
          <a:endParaRPr lang="fr-CA" sz="1400"/>
        </a:p>
      </dgm:t>
    </dgm:pt>
    <dgm:pt modelId="{F103FE1A-8FF2-4F45-BAD1-9BFC93DD6187}" type="parTrans" cxnId="{EDDCDF06-4FC8-4966-8BD0-C47BBB169235}">
      <dgm:prSet/>
      <dgm:spPr/>
      <dgm:t>
        <a:bodyPr/>
        <a:lstStyle/>
        <a:p>
          <a:endParaRPr lang="fr-CA" sz="2400"/>
        </a:p>
      </dgm:t>
    </dgm:pt>
    <dgm:pt modelId="{AB85E79B-8024-40F9-9796-93DC2F9DB804}" type="sibTrans" cxnId="{EDDCDF06-4FC8-4966-8BD0-C47BBB169235}">
      <dgm:prSet/>
      <dgm:spPr/>
      <dgm:t>
        <a:bodyPr/>
        <a:lstStyle/>
        <a:p>
          <a:endParaRPr lang="fr-CA" sz="2400"/>
        </a:p>
      </dgm:t>
    </dgm:pt>
    <dgm:pt modelId="{FE91AA83-7034-498E-88B1-36072ED90E88}">
      <dgm:prSet custT="1"/>
      <dgm:spPr/>
      <dgm:t>
        <a:bodyPr/>
        <a:lstStyle/>
        <a:p>
          <a:pPr>
            <a:lnSpc>
              <a:spcPct val="100000"/>
            </a:lnSpc>
          </a:pPr>
          <a:r>
            <a:rPr lang="fr-FR" sz="1400"/>
            <a:t>Demander aux étudiants et aux étudiantes de schématiser par équipe certains concepts d’intégrité intellectuelle donnés.</a:t>
          </a:r>
          <a:endParaRPr lang="fr-CA" sz="1400"/>
        </a:p>
      </dgm:t>
    </dgm:pt>
    <dgm:pt modelId="{D8120CC3-2E42-4768-926A-DDCB5266C405}" type="parTrans" cxnId="{3CA98387-42E7-4714-8707-C01B46EEA8C2}">
      <dgm:prSet/>
      <dgm:spPr/>
      <dgm:t>
        <a:bodyPr/>
        <a:lstStyle/>
        <a:p>
          <a:endParaRPr lang="fr-CA" sz="2400"/>
        </a:p>
      </dgm:t>
    </dgm:pt>
    <dgm:pt modelId="{D70EFAED-4F84-4B3C-BD02-BD613150EE6C}" type="sibTrans" cxnId="{3CA98387-42E7-4714-8707-C01B46EEA8C2}">
      <dgm:prSet/>
      <dgm:spPr/>
      <dgm:t>
        <a:bodyPr/>
        <a:lstStyle/>
        <a:p>
          <a:endParaRPr lang="fr-CA" sz="2400"/>
        </a:p>
      </dgm:t>
    </dgm:pt>
    <dgm:pt modelId="{D93C17B1-BC20-43D2-A5FC-007104AC8FD5}">
      <dgm:prSet custT="1"/>
      <dgm:spPr/>
      <dgm:t>
        <a:bodyPr/>
        <a:lstStyle/>
        <a:p>
          <a:pPr>
            <a:lnSpc>
              <a:spcPct val="100000"/>
            </a:lnSpc>
          </a:pPr>
          <a:r>
            <a:rPr lang="fr-FR" sz="1400"/>
            <a:t>Organiser des analyses de cas par équipe ou par groupe afin d’amener les étudiants et les étudiantes à approfondir des situation authentique en équipe.</a:t>
          </a:r>
          <a:endParaRPr lang="fr-CA" sz="1400"/>
        </a:p>
      </dgm:t>
    </dgm:pt>
    <dgm:pt modelId="{294C7931-AC23-49CC-87EA-24441DC8658B}" type="parTrans" cxnId="{440C9F3B-AB5D-4755-B783-816A398450D6}">
      <dgm:prSet/>
      <dgm:spPr/>
      <dgm:t>
        <a:bodyPr/>
        <a:lstStyle/>
        <a:p>
          <a:endParaRPr lang="fr-CA" sz="2400"/>
        </a:p>
      </dgm:t>
    </dgm:pt>
    <dgm:pt modelId="{D5B07726-2619-4711-A4F8-63FEE4044BDD}" type="sibTrans" cxnId="{440C9F3B-AB5D-4755-B783-816A398450D6}">
      <dgm:prSet/>
      <dgm:spPr/>
      <dgm:t>
        <a:bodyPr/>
        <a:lstStyle/>
        <a:p>
          <a:endParaRPr lang="fr-CA" sz="2400"/>
        </a:p>
      </dgm:t>
    </dgm:pt>
    <dgm:pt modelId="{25FE9269-FCFE-4E66-872D-6C2DB4C8B37A}" type="pres">
      <dgm:prSet presAssocID="{7B06C60C-4441-4492-A92B-372677216FC2}" presName="root" presStyleCnt="0">
        <dgm:presLayoutVars>
          <dgm:dir/>
          <dgm:resizeHandles val="exact"/>
        </dgm:presLayoutVars>
      </dgm:prSet>
      <dgm:spPr/>
    </dgm:pt>
    <dgm:pt modelId="{F62C8E91-555F-48BC-8F57-731B6E780924}" type="pres">
      <dgm:prSet presAssocID="{C1078A84-3CD9-4254-825F-833E9742EB5F}" presName="compNode" presStyleCnt="0"/>
      <dgm:spPr/>
    </dgm:pt>
    <dgm:pt modelId="{286C9A83-5BC7-4BC1-9DF2-C04E759A780D}" type="pres">
      <dgm:prSet presAssocID="{C1078A84-3CD9-4254-825F-833E9742EB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54A551A-F708-4293-AC3A-839F02B906BB}" type="pres">
      <dgm:prSet presAssocID="{C1078A84-3CD9-4254-825F-833E9742EB5F}" presName="iconSpace" presStyleCnt="0"/>
      <dgm:spPr/>
    </dgm:pt>
    <dgm:pt modelId="{7AC50F36-261A-42E2-95B0-EF3A39ACD1D8}" type="pres">
      <dgm:prSet presAssocID="{C1078A84-3CD9-4254-825F-833E9742EB5F}" presName="parTx" presStyleLbl="revTx" presStyleIdx="0" presStyleCnt="8">
        <dgm:presLayoutVars>
          <dgm:chMax val="0"/>
          <dgm:chPref val="0"/>
        </dgm:presLayoutVars>
      </dgm:prSet>
      <dgm:spPr/>
    </dgm:pt>
    <dgm:pt modelId="{8FF08FC6-F033-4CDF-A402-95D3AE29E1C6}" type="pres">
      <dgm:prSet presAssocID="{C1078A84-3CD9-4254-825F-833E9742EB5F}" presName="txSpace" presStyleCnt="0"/>
      <dgm:spPr/>
    </dgm:pt>
    <dgm:pt modelId="{D3CDD1FA-E532-49BF-AD51-FBB5B05E4C62}" type="pres">
      <dgm:prSet presAssocID="{C1078A84-3CD9-4254-825F-833E9742EB5F}" presName="desTx" presStyleLbl="revTx" presStyleIdx="1" presStyleCnt="8" custLinFactNeighborY="987">
        <dgm:presLayoutVars/>
      </dgm:prSet>
      <dgm:spPr/>
    </dgm:pt>
    <dgm:pt modelId="{DCEDCE8B-025A-4DC3-B8E0-FC3B6E010264}" type="pres">
      <dgm:prSet presAssocID="{A64FB78A-25F9-4AA3-9E1C-02CC4F91C73F}" presName="sibTrans" presStyleCnt="0"/>
      <dgm:spPr/>
    </dgm:pt>
    <dgm:pt modelId="{A654BE96-FF8C-44B6-AFF9-28C125A845BA}" type="pres">
      <dgm:prSet presAssocID="{A432C76A-0ADA-43BD-A304-67A0FF17B6B5}" presName="compNode" presStyleCnt="0"/>
      <dgm:spPr/>
    </dgm:pt>
    <dgm:pt modelId="{41120113-D33D-4488-933C-AF4C5C4D56C5}" type="pres">
      <dgm:prSet presAssocID="{A432C76A-0ADA-43BD-A304-67A0FF17B6B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12EAE8F-CAD4-44EC-80EA-4EC6D87DD0D9}" type="pres">
      <dgm:prSet presAssocID="{A432C76A-0ADA-43BD-A304-67A0FF17B6B5}" presName="iconSpace" presStyleCnt="0"/>
      <dgm:spPr/>
    </dgm:pt>
    <dgm:pt modelId="{BDBBF71C-36B6-4FB8-800E-E96DB579C7C4}" type="pres">
      <dgm:prSet presAssocID="{A432C76A-0ADA-43BD-A304-67A0FF17B6B5}" presName="parTx" presStyleLbl="revTx" presStyleIdx="2" presStyleCnt="8">
        <dgm:presLayoutVars>
          <dgm:chMax val="0"/>
          <dgm:chPref val="0"/>
        </dgm:presLayoutVars>
      </dgm:prSet>
      <dgm:spPr/>
    </dgm:pt>
    <dgm:pt modelId="{DBA6B07B-7258-4D2E-9AC5-8B3CC7CABDBA}" type="pres">
      <dgm:prSet presAssocID="{A432C76A-0ADA-43BD-A304-67A0FF17B6B5}" presName="txSpace" presStyleCnt="0"/>
      <dgm:spPr/>
    </dgm:pt>
    <dgm:pt modelId="{EC8D2BDB-CBD8-476F-AF1B-8A02489F6FFF}" type="pres">
      <dgm:prSet presAssocID="{A432C76A-0ADA-43BD-A304-67A0FF17B6B5}" presName="desTx" presStyleLbl="revTx" presStyleIdx="3" presStyleCnt="8" custLinFactNeighborY="987">
        <dgm:presLayoutVars/>
      </dgm:prSet>
      <dgm:spPr/>
    </dgm:pt>
    <dgm:pt modelId="{B6D90962-081D-48FC-AA2C-75A793C7C28A}" type="pres">
      <dgm:prSet presAssocID="{1E86435D-21CA-4E2C-9D46-1515CC7FF70C}" presName="sibTrans" presStyleCnt="0"/>
      <dgm:spPr/>
    </dgm:pt>
    <dgm:pt modelId="{DCC17FDB-FA17-4E32-ABF0-E2626E311F77}" type="pres">
      <dgm:prSet presAssocID="{E91C1FA2-F62B-4586-A49A-F358BFCFABEC}" presName="compNode" presStyleCnt="0"/>
      <dgm:spPr/>
    </dgm:pt>
    <dgm:pt modelId="{BC57D392-6E67-4646-90B2-080882BFB29F}" type="pres">
      <dgm:prSet presAssocID="{E91C1FA2-F62B-4586-A49A-F358BFCFAB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ACEC03AE-87CE-4026-B169-2B6558B004B5}" type="pres">
      <dgm:prSet presAssocID="{E91C1FA2-F62B-4586-A49A-F358BFCFABEC}" presName="iconSpace" presStyleCnt="0"/>
      <dgm:spPr/>
    </dgm:pt>
    <dgm:pt modelId="{1605420F-3290-4D06-A0FB-23DEC5F49CDC}" type="pres">
      <dgm:prSet presAssocID="{E91C1FA2-F62B-4586-A49A-F358BFCFABEC}" presName="parTx" presStyleLbl="revTx" presStyleIdx="4" presStyleCnt="8">
        <dgm:presLayoutVars>
          <dgm:chMax val="0"/>
          <dgm:chPref val="0"/>
        </dgm:presLayoutVars>
      </dgm:prSet>
      <dgm:spPr/>
    </dgm:pt>
    <dgm:pt modelId="{BDCBF4B1-FAF3-4230-8F1B-0148B878C804}" type="pres">
      <dgm:prSet presAssocID="{E91C1FA2-F62B-4586-A49A-F358BFCFABEC}" presName="txSpace" presStyleCnt="0"/>
      <dgm:spPr/>
    </dgm:pt>
    <dgm:pt modelId="{21E83CB5-EDFB-4068-8615-58C42D8A927E}" type="pres">
      <dgm:prSet presAssocID="{E91C1FA2-F62B-4586-A49A-F358BFCFABEC}" presName="desTx" presStyleLbl="revTx" presStyleIdx="5" presStyleCnt="8" custLinFactNeighborY="987">
        <dgm:presLayoutVars/>
      </dgm:prSet>
      <dgm:spPr/>
    </dgm:pt>
    <dgm:pt modelId="{9FC01C06-35ED-4367-84BB-EF25591D91E4}" type="pres">
      <dgm:prSet presAssocID="{EE78AE82-4C42-469D-A87E-CB27D9251A58}" presName="sibTrans" presStyleCnt="0"/>
      <dgm:spPr/>
    </dgm:pt>
    <dgm:pt modelId="{7DAF3675-285A-4482-B8D7-DB7D51FC621B}" type="pres">
      <dgm:prSet presAssocID="{3D8D2188-DC53-47D2-B824-1031B1CBA86F}" presName="compNode" presStyleCnt="0"/>
      <dgm:spPr/>
    </dgm:pt>
    <dgm:pt modelId="{F1226444-9997-4F58-8FE6-B521F960AB89}" type="pres">
      <dgm:prSet presAssocID="{3D8D2188-DC53-47D2-B824-1031B1CBA8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7D95F006-E9DB-4E6D-B487-671CFFFC64B5}" type="pres">
      <dgm:prSet presAssocID="{3D8D2188-DC53-47D2-B824-1031B1CBA86F}" presName="iconSpace" presStyleCnt="0"/>
      <dgm:spPr/>
    </dgm:pt>
    <dgm:pt modelId="{76833367-868F-47E9-9BB9-2E53BA33DF49}" type="pres">
      <dgm:prSet presAssocID="{3D8D2188-DC53-47D2-B824-1031B1CBA86F}" presName="parTx" presStyleLbl="revTx" presStyleIdx="6" presStyleCnt="8">
        <dgm:presLayoutVars>
          <dgm:chMax val="0"/>
          <dgm:chPref val="0"/>
        </dgm:presLayoutVars>
      </dgm:prSet>
      <dgm:spPr/>
    </dgm:pt>
    <dgm:pt modelId="{E0F6ACC6-2B35-4BE7-9782-45588CFC986D}" type="pres">
      <dgm:prSet presAssocID="{3D8D2188-DC53-47D2-B824-1031B1CBA86F}" presName="txSpace" presStyleCnt="0"/>
      <dgm:spPr/>
    </dgm:pt>
    <dgm:pt modelId="{AC0A4C54-98EF-45C1-9DD5-C42506FFD942}" type="pres">
      <dgm:prSet presAssocID="{3D8D2188-DC53-47D2-B824-1031B1CBA86F}" presName="desTx" presStyleLbl="revTx" presStyleIdx="7" presStyleCnt="8" custLinFactNeighborY="987">
        <dgm:presLayoutVars/>
      </dgm:prSet>
      <dgm:spPr/>
    </dgm:pt>
  </dgm:ptLst>
  <dgm:cxnLst>
    <dgm:cxn modelId="{EDDCDF06-4FC8-4966-8BD0-C47BBB169235}" srcId="{A432C76A-0ADA-43BD-A304-67A0FF17B6B5}" destId="{C347A758-05C2-440F-9A75-5687D843D61A}" srcOrd="0" destOrd="0" parTransId="{F103FE1A-8FF2-4F45-BAD1-9BFC93DD6187}" sibTransId="{AB85E79B-8024-40F9-9796-93DC2F9DB804}"/>
    <dgm:cxn modelId="{BB10830D-A849-4711-A2DD-5CB1627827B5}" type="presOf" srcId="{D93C17B1-BC20-43D2-A5FC-007104AC8FD5}" destId="{AC0A4C54-98EF-45C1-9DD5-C42506FFD942}" srcOrd="0" destOrd="0" presId="urn:microsoft.com/office/officeart/2018/2/layout/IconLabelDescriptionList"/>
    <dgm:cxn modelId="{F94A1513-1360-414B-80EB-A020F27F9054}" srcId="{C1078A84-3CD9-4254-825F-833E9742EB5F}" destId="{BEB2B19D-F5B2-4211-AD19-6FE8E0D6C142}" srcOrd="0" destOrd="0" parTransId="{4A131D27-3402-4B6F-B44A-505D3670A72A}" sibTransId="{81DD1F26-3607-4A63-AE30-CEEE2A5CE924}"/>
    <dgm:cxn modelId="{92ACC115-CA76-4C1B-9221-75ED42D078FB}" type="presOf" srcId="{E91C1FA2-F62B-4586-A49A-F358BFCFABEC}" destId="{1605420F-3290-4D06-A0FB-23DEC5F49CDC}" srcOrd="0" destOrd="0" presId="urn:microsoft.com/office/officeart/2018/2/layout/IconLabelDescriptionList"/>
    <dgm:cxn modelId="{7E0E3429-6A39-4D91-82A4-06F4B11D4B54}" type="presOf" srcId="{BEB2B19D-F5B2-4211-AD19-6FE8E0D6C142}" destId="{D3CDD1FA-E532-49BF-AD51-FBB5B05E4C62}" srcOrd="0" destOrd="0" presId="urn:microsoft.com/office/officeart/2018/2/layout/IconLabelDescriptionList"/>
    <dgm:cxn modelId="{BA5E4C2E-A5D4-480A-BBC5-181EA3BC6628}" srcId="{7B06C60C-4441-4492-A92B-372677216FC2}" destId="{C1078A84-3CD9-4254-825F-833E9742EB5F}" srcOrd="0" destOrd="0" parTransId="{3541B362-BC57-4430-98CA-10A4790A3664}" sibTransId="{A64FB78A-25F9-4AA3-9E1C-02CC4F91C73F}"/>
    <dgm:cxn modelId="{440C9F3B-AB5D-4755-B783-816A398450D6}" srcId="{3D8D2188-DC53-47D2-B824-1031B1CBA86F}" destId="{D93C17B1-BC20-43D2-A5FC-007104AC8FD5}" srcOrd="0" destOrd="0" parTransId="{294C7931-AC23-49CC-87EA-24441DC8658B}" sibTransId="{D5B07726-2619-4711-A4F8-63FEE4044BDD}"/>
    <dgm:cxn modelId="{F253044B-980E-4665-903E-9E585B06BF39}" srcId="{7B06C60C-4441-4492-A92B-372677216FC2}" destId="{3D8D2188-DC53-47D2-B824-1031B1CBA86F}" srcOrd="3" destOrd="0" parTransId="{E8C22870-225C-430C-A4F9-C6361A14FC95}" sibTransId="{D047F9B5-F6A4-4DBE-9456-A71FE894B4A3}"/>
    <dgm:cxn modelId="{0F09864E-D495-45C5-9C32-4FF3311D3867}" type="presOf" srcId="{A432C76A-0ADA-43BD-A304-67A0FF17B6B5}" destId="{BDBBF71C-36B6-4FB8-800E-E96DB579C7C4}" srcOrd="0" destOrd="0" presId="urn:microsoft.com/office/officeart/2018/2/layout/IconLabelDescriptionList"/>
    <dgm:cxn modelId="{3EDFAA6E-898D-47AD-8F6E-4EA70F290763}" srcId="{7B06C60C-4441-4492-A92B-372677216FC2}" destId="{A432C76A-0ADA-43BD-A304-67A0FF17B6B5}" srcOrd="1" destOrd="0" parTransId="{F445A6F2-6669-41BB-9DA7-E061F4A98863}" sibTransId="{1E86435D-21CA-4E2C-9D46-1515CC7FF70C}"/>
    <dgm:cxn modelId="{0098CF7A-2366-4289-97AE-A55FC64F4E47}" type="presOf" srcId="{7B06C60C-4441-4492-A92B-372677216FC2}" destId="{25FE9269-FCFE-4E66-872D-6C2DB4C8B37A}" srcOrd="0" destOrd="0" presId="urn:microsoft.com/office/officeart/2018/2/layout/IconLabelDescriptionList"/>
    <dgm:cxn modelId="{98CBFB7A-DA0E-49CA-97B4-EBB5DC4D70E5}" type="presOf" srcId="{3D8D2188-DC53-47D2-B824-1031B1CBA86F}" destId="{76833367-868F-47E9-9BB9-2E53BA33DF49}" srcOrd="0" destOrd="0" presId="urn:microsoft.com/office/officeart/2018/2/layout/IconLabelDescriptionList"/>
    <dgm:cxn modelId="{D1BE2183-ADA7-4B88-83AF-65D829DE4FB3}" type="presOf" srcId="{C347A758-05C2-440F-9A75-5687D843D61A}" destId="{EC8D2BDB-CBD8-476F-AF1B-8A02489F6FFF}" srcOrd="0" destOrd="0" presId="urn:microsoft.com/office/officeart/2018/2/layout/IconLabelDescriptionList"/>
    <dgm:cxn modelId="{3CA98387-42E7-4714-8707-C01B46EEA8C2}" srcId="{E91C1FA2-F62B-4586-A49A-F358BFCFABEC}" destId="{FE91AA83-7034-498E-88B1-36072ED90E88}" srcOrd="0" destOrd="0" parTransId="{D8120CC3-2E42-4768-926A-DDCB5266C405}" sibTransId="{D70EFAED-4F84-4B3C-BD02-BD613150EE6C}"/>
    <dgm:cxn modelId="{DCFA60B0-FB57-429D-8A8D-3B7909C9D52D}" type="presOf" srcId="{C1078A84-3CD9-4254-825F-833E9742EB5F}" destId="{7AC50F36-261A-42E2-95B0-EF3A39ACD1D8}" srcOrd="0" destOrd="0" presId="urn:microsoft.com/office/officeart/2018/2/layout/IconLabelDescriptionList"/>
    <dgm:cxn modelId="{2BBC68DD-1A67-4AEB-8314-2A89116E504F}" type="presOf" srcId="{FE91AA83-7034-498E-88B1-36072ED90E88}" destId="{21E83CB5-EDFB-4068-8615-58C42D8A927E}" srcOrd="0" destOrd="0" presId="urn:microsoft.com/office/officeart/2018/2/layout/IconLabelDescriptionList"/>
    <dgm:cxn modelId="{56769FE4-1A97-487F-9A69-B3AED244F89A}" srcId="{7B06C60C-4441-4492-A92B-372677216FC2}" destId="{E91C1FA2-F62B-4586-A49A-F358BFCFABEC}" srcOrd="2" destOrd="0" parTransId="{A0D17752-2A7D-4D7A-8D80-19D033C42393}" sibTransId="{EE78AE82-4C42-469D-A87E-CB27D9251A58}"/>
    <dgm:cxn modelId="{2221C300-310A-4A12-9CC0-4ADEF601C549}" type="presParOf" srcId="{25FE9269-FCFE-4E66-872D-6C2DB4C8B37A}" destId="{F62C8E91-555F-48BC-8F57-731B6E780924}" srcOrd="0" destOrd="0" presId="urn:microsoft.com/office/officeart/2018/2/layout/IconLabelDescriptionList"/>
    <dgm:cxn modelId="{ED7CDA78-D45D-4E7B-BA7B-C46E4A2A80FD}" type="presParOf" srcId="{F62C8E91-555F-48BC-8F57-731B6E780924}" destId="{286C9A83-5BC7-4BC1-9DF2-C04E759A780D}" srcOrd="0" destOrd="0" presId="urn:microsoft.com/office/officeart/2018/2/layout/IconLabelDescriptionList"/>
    <dgm:cxn modelId="{B97EFD07-AA2E-4722-9B50-8B49FDF2DE09}" type="presParOf" srcId="{F62C8E91-555F-48BC-8F57-731B6E780924}" destId="{B54A551A-F708-4293-AC3A-839F02B906BB}" srcOrd="1" destOrd="0" presId="urn:microsoft.com/office/officeart/2018/2/layout/IconLabelDescriptionList"/>
    <dgm:cxn modelId="{2CB1820B-55AE-4D5A-B28A-BE005B58E989}" type="presParOf" srcId="{F62C8E91-555F-48BC-8F57-731B6E780924}" destId="{7AC50F36-261A-42E2-95B0-EF3A39ACD1D8}" srcOrd="2" destOrd="0" presId="urn:microsoft.com/office/officeart/2018/2/layout/IconLabelDescriptionList"/>
    <dgm:cxn modelId="{781ECA20-43F2-43AF-A308-A2D2CD37E403}" type="presParOf" srcId="{F62C8E91-555F-48BC-8F57-731B6E780924}" destId="{8FF08FC6-F033-4CDF-A402-95D3AE29E1C6}" srcOrd="3" destOrd="0" presId="urn:microsoft.com/office/officeart/2018/2/layout/IconLabelDescriptionList"/>
    <dgm:cxn modelId="{61826221-0F01-4D72-B3DF-63910B2C47E3}" type="presParOf" srcId="{F62C8E91-555F-48BC-8F57-731B6E780924}" destId="{D3CDD1FA-E532-49BF-AD51-FBB5B05E4C62}" srcOrd="4" destOrd="0" presId="urn:microsoft.com/office/officeart/2018/2/layout/IconLabelDescriptionList"/>
    <dgm:cxn modelId="{F3AA9CD8-EF6D-4291-90B8-F05B65036286}" type="presParOf" srcId="{25FE9269-FCFE-4E66-872D-6C2DB4C8B37A}" destId="{DCEDCE8B-025A-4DC3-B8E0-FC3B6E010264}" srcOrd="1" destOrd="0" presId="urn:microsoft.com/office/officeart/2018/2/layout/IconLabelDescriptionList"/>
    <dgm:cxn modelId="{F6D8BB31-3DDC-4DE2-B355-C8A3FD1ED632}" type="presParOf" srcId="{25FE9269-FCFE-4E66-872D-6C2DB4C8B37A}" destId="{A654BE96-FF8C-44B6-AFF9-28C125A845BA}" srcOrd="2" destOrd="0" presId="urn:microsoft.com/office/officeart/2018/2/layout/IconLabelDescriptionList"/>
    <dgm:cxn modelId="{60035E5A-6D0B-4F9D-8EB9-26B14BC2BAD1}" type="presParOf" srcId="{A654BE96-FF8C-44B6-AFF9-28C125A845BA}" destId="{41120113-D33D-4488-933C-AF4C5C4D56C5}" srcOrd="0" destOrd="0" presId="urn:microsoft.com/office/officeart/2018/2/layout/IconLabelDescriptionList"/>
    <dgm:cxn modelId="{941F6729-CE90-4F1E-968B-CE849383D69A}" type="presParOf" srcId="{A654BE96-FF8C-44B6-AFF9-28C125A845BA}" destId="{C12EAE8F-CAD4-44EC-80EA-4EC6D87DD0D9}" srcOrd="1" destOrd="0" presId="urn:microsoft.com/office/officeart/2018/2/layout/IconLabelDescriptionList"/>
    <dgm:cxn modelId="{F8F956C9-58EA-4099-B2FA-5B63C01449B7}" type="presParOf" srcId="{A654BE96-FF8C-44B6-AFF9-28C125A845BA}" destId="{BDBBF71C-36B6-4FB8-800E-E96DB579C7C4}" srcOrd="2" destOrd="0" presId="urn:microsoft.com/office/officeart/2018/2/layout/IconLabelDescriptionList"/>
    <dgm:cxn modelId="{ACB2DB10-783E-419D-AF6F-B9CF64673835}" type="presParOf" srcId="{A654BE96-FF8C-44B6-AFF9-28C125A845BA}" destId="{DBA6B07B-7258-4D2E-9AC5-8B3CC7CABDBA}" srcOrd="3" destOrd="0" presId="urn:microsoft.com/office/officeart/2018/2/layout/IconLabelDescriptionList"/>
    <dgm:cxn modelId="{AF72CC88-E000-49FD-A958-5C2D9780F3AE}" type="presParOf" srcId="{A654BE96-FF8C-44B6-AFF9-28C125A845BA}" destId="{EC8D2BDB-CBD8-476F-AF1B-8A02489F6FFF}" srcOrd="4" destOrd="0" presId="urn:microsoft.com/office/officeart/2018/2/layout/IconLabelDescriptionList"/>
    <dgm:cxn modelId="{B3D473B5-3B91-41A6-8853-8199E48BD062}" type="presParOf" srcId="{25FE9269-FCFE-4E66-872D-6C2DB4C8B37A}" destId="{B6D90962-081D-48FC-AA2C-75A793C7C28A}" srcOrd="3" destOrd="0" presId="urn:microsoft.com/office/officeart/2018/2/layout/IconLabelDescriptionList"/>
    <dgm:cxn modelId="{0D7D0D13-C6B1-4B5F-B24E-0543F51CD775}" type="presParOf" srcId="{25FE9269-FCFE-4E66-872D-6C2DB4C8B37A}" destId="{DCC17FDB-FA17-4E32-ABF0-E2626E311F77}" srcOrd="4" destOrd="0" presId="urn:microsoft.com/office/officeart/2018/2/layout/IconLabelDescriptionList"/>
    <dgm:cxn modelId="{25B2FC2F-2F86-4F29-9D11-0DD364F6F6CD}" type="presParOf" srcId="{DCC17FDB-FA17-4E32-ABF0-E2626E311F77}" destId="{BC57D392-6E67-4646-90B2-080882BFB29F}" srcOrd="0" destOrd="0" presId="urn:microsoft.com/office/officeart/2018/2/layout/IconLabelDescriptionList"/>
    <dgm:cxn modelId="{CC5495C8-04C8-422C-BC15-CB3576983B5B}" type="presParOf" srcId="{DCC17FDB-FA17-4E32-ABF0-E2626E311F77}" destId="{ACEC03AE-87CE-4026-B169-2B6558B004B5}" srcOrd="1" destOrd="0" presId="urn:microsoft.com/office/officeart/2018/2/layout/IconLabelDescriptionList"/>
    <dgm:cxn modelId="{69480001-0287-434E-9241-8E67D57A8210}" type="presParOf" srcId="{DCC17FDB-FA17-4E32-ABF0-E2626E311F77}" destId="{1605420F-3290-4D06-A0FB-23DEC5F49CDC}" srcOrd="2" destOrd="0" presId="urn:microsoft.com/office/officeart/2018/2/layout/IconLabelDescriptionList"/>
    <dgm:cxn modelId="{85660D66-6A59-495C-B7DB-3DADE7C92354}" type="presParOf" srcId="{DCC17FDB-FA17-4E32-ABF0-E2626E311F77}" destId="{BDCBF4B1-FAF3-4230-8F1B-0148B878C804}" srcOrd="3" destOrd="0" presId="urn:microsoft.com/office/officeart/2018/2/layout/IconLabelDescriptionList"/>
    <dgm:cxn modelId="{B18EB7DC-CCA7-4B87-90C0-4D4DE5D151CE}" type="presParOf" srcId="{DCC17FDB-FA17-4E32-ABF0-E2626E311F77}" destId="{21E83CB5-EDFB-4068-8615-58C42D8A927E}" srcOrd="4" destOrd="0" presId="urn:microsoft.com/office/officeart/2018/2/layout/IconLabelDescriptionList"/>
    <dgm:cxn modelId="{C21A0FB0-8C58-41BA-BA73-11FAFCFE37E5}" type="presParOf" srcId="{25FE9269-FCFE-4E66-872D-6C2DB4C8B37A}" destId="{9FC01C06-35ED-4367-84BB-EF25591D91E4}" srcOrd="5" destOrd="0" presId="urn:microsoft.com/office/officeart/2018/2/layout/IconLabelDescriptionList"/>
    <dgm:cxn modelId="{A93D1DCF-6107-4012-B398-277E7EFF4D5B}" type="presParOf" srcId="{25FE9269-FCFE-4E66-872D-6C2DB4C8B37A}" destId="{7DAF3675-285A-4482-B8D7-DB7D51FC621B}" srcOrd="6" destOrd="0" presId="urn:microsoft.com/office/officeart/2018/2/layout/IconLabelDescriptionList"/>
    <dgm:cxn modelId="{0334F959-E53B-428C-90D4-F707CDEF8E28}" type="presParOf" srcId="{7DAF3675-285A-4482-B8D7-DB7D51FC621B}" destId="{F1226444-9997-4F58-8FE6-B521F960AB89}" srcOrd="0" destOrd="0" presId="urn:microsoft.com/office/officeart/2018/2/layout/IconLabelDescriptionList"/>
    <dgm:cxn modelId="{43F04B2C-9C5C-4198-8671-8294C882B6C8}" type="presParOf" srcId="{7DAF3675-285A-4482-B8D7-DB7D51FC621B}" destId="{7D95F006-E9DB-4E6D-B487-671CFFFC64B5}" srcOrd="1" destOrd="0" presId="urn:microsoft.com/office/officeart/2018/2/layout/IconLabelDescriptionList"/>
    <dgm:cxn modelId="{92A9176D-92DD-49DC-9C52-CED44BCB764B}" type="presParOf" srcId="{7DAF3675-285A-4482-B8D7-DB7D51FC621B}" destId="{76833367-868F-47E9-9BB9-2E53BA33DF49}" srcOrd="2" destOrd="0" presId="urn:microsoft.com/office/officeart/2018/2/layout/IconLabelDescriptionList"/>
    <dgm:cxn modelId="{FF106D84-97DD-43B2-A1F7-D071033C8F9F}" type="presParOf" srcId="{7DAF3675-285A-4482-B8D7-DB7D51FC621B}" destId="{E0F6ACC6-2B35-4BE7-9782-45588CFC986D}" srcOrd="3" destOrd="0" presId="urn:microsoft.com/office/officeart/2018/2/layout/IconLabelDescriptionList"/>
    <dgm:cxn modelId="{AB5ED1A5-500C-4349-871B-AE7E2EBDBAB3}" type="presParOf" srcId="{7DAF3675-285A-4482-B8D7-DB7D51FC621B}" destId="{AC0A4C54-98EF-45C1-9DD5-C42506FFD942}" srcOrd="4" destOrd="0" presId="urn:microsoft.com/office/officeart/2018/2/layout/IconLabelDescription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473754-D390-4F7F-B9D7-E3A95EDCEED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679BC8C6-17E0-44D2-B5CE-EE6A03EFD88F}">
      <dgm:prSet custT="1"/>
      <dgm:spPr/>
      <dgm:t>
        <a:bodyPr/>
        <a:lstStyle/>
        <a:p>
          <a:r>
            <a:rPr lang="fr-FR" sz="1200" dirty="0"/>
            <a:t>Varier les sujets de travaux</a:t>
          </a:r>
          <a:endParaRPr lang="fr-CA" sz="1200" dirty="0"/>
        </a:p>
      </dgm:t>
    </dgm:pt>
    <dgm:pt modelId="{D2EF8E5A-F814-4552-939B-D250DB684EE7}" type="parTrans" cxnId="{3CB5B240-CFC1-4135-AFE0-3E8032A3CDD3}">
      <dgm:prSet/>
      <dgm:spPr/>
      <dgm:t>
        <a:bodyPr/>
        <a:lstStyle/>
        <a:p>
          <a:endParaRPr lang="fr-CA" sz="1200"/>
        </a:p>
      </dgm:t>
    </dgm:pt>
    <dgm:pt modelId="{3E696975-08DC-46A7-8962-80632968E552}" type="sibTrans" cxnId="{3CB5B240-CFC1-4135-AFE0-3E8032A3CDD3}">
      <dgm:prSet/>
      <dgm:spPr/>
      <dgm:t>
        <a:bodyPr/>
        <a:lstStyle/>
        <a:p>
          <a:endParaRPr lang="fr-CA" sz="1200"/>
        </a:p>
      </dgm:t>
    </dgm:pt>
    <dgm:pt modelId="{8151D9C5-DBC2-4262-B4B2-DA6801F59318}">
      <dgm:prSet custT="1"/>
      <dgm:spPr/>
      <dgm:t>
        <a:bodyPr/>
        <a:lstStyle/>
        <a:p>
          <a:r>
            <a:rPr lang="fr-FR" sz="1200" dirty="0"/>
            <a:t>Demander des réflexions personnelles</a:t>
          </a:r>
          <a:endParaRPr lang="fr-CA" sz="1200" dirty="0"/>
        </a:p>
      </dgm:t>
    </dgm:pt>
    <dgm:pt modelId="{7E2347F6-1918-4608-B7F6-C1A52B265E73}" type="parTrans" cxnId="{06BA608B-6BC0-4F11-9F91-C182DE5D8211}">
      <dgm:prSet/>
      <dgm:spPr/>
      <dgm:t>
        <a:bodyPr/>
        <a:lstStyle/>
        <a:p>
          <a:endParaRPr lang="fr-CA" sz="1200"/>
        </a:p>
      </dgm:t>
    </dgm:pt>
    <dgm:pt modelId="{014A8D74-2B5C-46CF-8532-42EC6556125F}" type="sibTrans" cxnId="{06BA608B-6BC0-4F11-9F91-C182DE5D8211}">
      <dgm:prSet/>
      <dgm:spPr/>
      <dgm:t>
        <a:bodyPr/>
        <a:lstStyle/>
        <a:p>
          <a:endParaRPr lang="fr-CA" sz="1200"/>
        </a:p>
      </dgm:t>
    </dgm:pt>
    <dgm:pt modelId="{6D633F6C-1456-4B71-9BB5-EA7029CD77F1}">
      <dgm:prSet custT="1"/>
      <dgm:spPr/>
      <dgm:t>
        <a:bodyPr/>
        <a:lstStyle/>
        <a:p>
          <a:r>
            <a:rPr lang="fr-CA" sz="1200" dirty="0"/>
            <a:t>Découper les travaux en plusieurs étapes pour ne pas seulement évaluer le produit</a:t>
          </a:r>
        </a:p>
      </dgm:t>
    </dgm:pt>
    <dgm:pt modelId="{5FA0BF06-72C8-4E5E-A473-AA02D7513B7C}" type="parTrans" cxnId="{936C24F1-AA4B-4D5B-BFCA-30E38EFCF7B2}">
      <dgm:prSet/>
      <dgm:spPr/>
      <dgm:t>
        <a:bodyPr/>
        <a:lstStyle/>
        <a:p>
          <a:endParaRPr lang="fr-CA" sz="1200"/>
        </a:p>
      </dgm:t>
    </dgm:pt>
    <dgm:pt modelId="{04E9ED60-C4AF-45EB-853A-595BE2BE535F}" type="sibTrans" cxnId="{936C24F1-AA4B-4D5B-BFCA-30E38EFCF7B2}">
      <dgm:prSet/>
      <dgm:spPr/>
      <dgm:t>
        <a:bodyPr/>
        <a:lstStyle/>
        <a:p>
          <a:endParaRPr lang="fr-CA" sz="1200"/>
        </a:p>
      </dgm:t>
    </dgm:pt>
    <dgm:pt modelId="{AF408BE3-0A6C-4D82-B24F-1B324FE6A89B}">
      <dgm:prSet custT="1"/>
      <dgm:spPr/>
      <dgm:t>
        <a:bodyPr/>
        <a:lstStyle/>
        <a:p>
          <a:r>
            <a:rPr lang="fr-FR" sz="1200" dirty="0"/>
            <a:t>Demander une bibliographie </a:t>
          </a:r>
          <a:r>
            <a:rPr lang="fr-FR" sz="1200" dirty="0">
              <a:latin typeface="Georgia" panose="02040502050405020303"/>
            </a:rPr>
            <a:t>commentée</a:t>
          </a:r>
          <a:r>
            <a:rPr lang="fr-FR" sz="1200" dirty="0"/>
            <a:t> des textes utilisés pour documenter le travail</a:t>
          </a:r>
          <a:endParaRPr lang="fr-CA" sz="1200" dirty="0"/>
        </a:p>
      </dgm:t>
    </dgm:pt>
    <dgm:pt modelId="{FB1C80E4-1654-4B9C-818C-FD85BC249065}" type="parTrans" cxnId="{64ABEA73-A083-4CC7-8F7E-F26F1012F650}">
      <dgm:prSet/>
      <dgm:spPr/>
      <dgm:t>
        <a:bodyPr/>
        <a:lstStyle/>
        <a:p>
          <a:endParaRPr lang="fr-CA" sz="1200"/>
        </a:p>
      </dgm:t>
    </dgm:pt>
    <dgm:pt modelId="{351281AD-C641-4110-A6EC-6F432FA6E764}" type="sibTrans" cxnId="{64ABEA73-A083-4CC7-8F7E-F26F1012F650}">
      <dgm:prSet/>
      <dgm:spPr/>
      <dgm:t>
        <a:bodyPr/>
        <a:lstStyle/>
        <a:p>
          <a:endParaRPr lang="fr-CA" sz="1200"/>
        </a:p>
      </dgm:t>
    </dgm:pt>
    <dgm:pt modelId="{50A6997A-0B26-47DB-9A14-68A3A3736CFD}">
      <dgm:prSet custT="1"/>
      <dgm:spPr/>
      <dgm:t>
        <a:bodyPr/>
        <a:lstStyle/>
        <a:p>
          <a:r>
            <a:rPr lang="fr-FR" sz="1200" dirty="0"/>
            <a:t>Faire signer un contrat d’intégrité</a:t>
          </a:r>
          <a:endParaRPr lang="fr-CA" sz="1200" dirty="0"/>
        </a:p>
      </dgm:t>
    </dgm:pt>
    <dgm:pt modelId="{19B81A68-C278-4A6A-87F3-3A3F87146C16}" type="parTrans" cxnId="{BB957822-2FDE-498C-83C2-335FFE5BF319}">
      <dgm:prSet/>
      <dgm:spPr/>
      <dgm:t>
        <a:bodyPr/>
        <a:lstStyle/>
        <a:p>
          <a:endParaRPr lang="fr-CA" sz="1200"/>
        </a:p>
      </dgm:t>
    </dgm:pt>
    <dgm:pt modelId="{A6590B9B-F574-4259-92AB-431A2963680F}" type="sibTrans" cxnId="{BB957822-2FDE-498C-83C2-335FFE5BF319}">
      <dgm:prSet/>
      <dgm:spPr/>
      <dgm:t>
        <a:bodyPr/>
        <a:lstStyle/>
        <a:p>
          <a:endParaRPr lang="fr-CA" sz="1200"/>
        </a:p>
      </dgm:t>
    </dgm:pt>
    <dgm:pt modelId="{A82D2212-F2C4-40B7-915E-E7C540AE7423}">
      <dgm:prSet custT="1"/>
      <dgm:spPr/>
      <dgm:t>
        <a:bodyPr/>
        <a:lstStyle/>
        <a:p>
          <a:r>
            <a:rPr lang="fr-FR" sz="1200" dirty="0"/>
            <a:t>Donner un ou des exemples de produit intègre</a:t>
          </a:r>
          <a:endParaRPr lang="fr-CA" sz="1200" dirty="0"/>
        </a:p>
      </dgm:t>
    </dgm:pt>
    <dgm:pt modelId="{7B707ED4-EC1A-435B-A58F-7D2592859304}" type="parTrans" cxnId="{105D39A4-3AC0-4476-BC34-AC736C2EDA23}">
      <dgm:prSet/>
      <dgm:spPr/>
      <dgm:t>
        <a:bodyPr/>
        <a:lstStyle/>
        <a:p>
          <a:endParaRPr lang="fr-CA" sz="1200"/>
        </a:p>
      </dgm:t>
    </dgm:pt>
    <dgm:pt modelId="{69B91DC2-7EF1-4BE4-A608-C68CF79CD076}" type="sibTrans" cxnId="{105D39A4-3AC0-4476-BC34-AC736C2EDA23}">
      <dgm:prSet/>
      <dgm:spPr/>
      <dgm:t>
        <a:bodyPr/>
        <a:lstStyle/>
        <a:p>
          <a:endParaRPr lang="fr-CA" sz="1200"/>
        </a:p>
      </dgm:t>
    </dgm:pt>
    <dgm:pt modelId="{B583073B-11B2-4BF7-B07D-83378D1B62E6}">
      <dgm:prSet custT="1"/>
      <dgm:spPr/>
      <dgm:t>
        <a:bodyPr/>
        <a:lstStyle/>
        <a:p>
          <a:r>
            <a:rPr lang="fr-FR" sz="1200" dirty="0"/>
            <a:t>Donner l’exemple en explicitant vos actions intègres</a:t>
          </a:r>
          <a:endParaRPr lang="fr-CA" sz="1200" dirty="0"/>
        </a:p>
      </dgm:t>
    </dgm:pt>
    <dgm:pt modelId="{811EC9B5-81C7-4EB1-8541-491DB0C19DDE}" type="parTrans" cxnId="{9A134FC8-431E-4742-98C1-EA2B1AE68703}">
      <dgm:prSet/>
      <dgm:spPr/>
      <dgm:t>
        <a:bodyPr/>
        <a:lstStyle/>
        <a:p>
          <a:endParaRPr lang="fr-CA" sz="1200"/>
        </a:p>
      </dgm:t>
    </dgm:pt>
    <dgm:pt modelId="{11446EB2-9F90-40FB-97B1-FE146936E72C}" type="sibTrans" cxnId="{9A134FC8-431E-4742-98C1-EA2B1AE68703}">
      <dgm:prSet/>
      <dgm:spPr/>
      <dgm:t>
        <a:bodyPr/>
        <a:lstStyle/>
        <a:p>
          <a:endParaRPr lang="fr-CA" sz="1200"/>
        </a:p>
      </dgm:t>
    </dgm:pt>
    <dgm:pt modelId="{91A5EEB2-2A89-472D-880F-B1311F60C9F7}">
      <dgm:prSet custT="1"/>
      <dgm:spPr/>
      <dgm:t>
        <a:bodyPr/>
        <a:lstStyle/>
        <a:p>
          <a:r>
            <a:rPr lang="fr-FR" sz="1200" dirty="0"/>
            <a:t>Collaborer avec le personnel de votre bibliothèque qui est outillé pour accompagner les étudiants et les étudiantes sur l’intégrité intellectuelle ou sur l’utilisation d’un logiciel de gestion bibliographique</a:t>
          </a:r>
          <a:endParaRPr lang="fr-CA" sz="1200" dirty="0"/>
        </a:p>
      </dgm:t>
    </dgm:pt>
    <dgm:pt modelId="{BDB8F799-CD90-4206-8E88-3D5AE6587B2D}" type="parTrans" cxnId="{1C879328-8FCF-4A72-A7E7-3CEBE3AA3AB4}">
      <dgm:prSet/>
      <dgm:spPr/>
      <dgm:t>
        <a:bodyPr/>
        <a:lstStyle/>
        <a:p>
          <a:endParaRPr lang="fr-CA" sz="1200"/>
        </a:p>
      </dgm:t>
    </dgm:pt>
    <dgm:pt modelId="{EEF21DB7-E2D6-4CAF-9E26-28ED875AAD2D}" type="sibTrans" cxnId="{1C879328-8FCF-4A72-A7E7-3CEBE3AA3AB4}">
      <dgm:prSet/>
      <dgm:spPr/>
      <dgm:t>
        <a:bodyPr/>
        <a:lstStyle/>
        <a:p>
          <a:endParaRPr lang="fr-CA" sz="1200"/>
        </a:p>
      </dgm:t>
    </dgm:pt>
    <dgm:pt modelId="{F2C4ECC0-5513-4231-8347-AC81758AE34C}">
      <dgm:prSet custT="1"/>
      <dgm:spPr/>
      <dgm:t>
        <a:bodyPr/>
        <a:lstStyle/>
        <a:p>
          <a:r>
            <a:rPr lang="fr-CA" sz="1200" kern="1200" dirty="0">
              <a:solidFill>
                <a:prstClr val="white"/>
              </a:solidFill>
              <a:latin typeface="Trebuchet MS" panose="020B0603020202020204"/>
              <a:ea typeface="+mn-ea"/>
              <a:cs typeface="+mn-cs"/>
            </a:rPr>
            <a:t>Baliser et expliciter l’utilisation de l’IA générative</a:t>
          </a:r>
        </a:p>
      </dgm:t>
    </dgm:pt>
    <dgm:pt modelId="{BE0C9DBD-70AA-46E7-821C-DEEC69232806}" type="parTrans" cxnId="{72197C4E-7CE1-4285-9EA0-6B095B4BA487}">
      <dgm:prSet/>
      <dgm:spPr/>
      <dgm:t>
        <a:bodyPr/>
        <a:lstStyle/>
        <a:p>
          <a:endParaRPr lang="fr-CA"/>
        </a:p>
      </dgm:t>
    </dgm:pt>
    <dgm:pt modelId="{677EAE98-3FDE-4A56-A927-60F6DC8781F4}" type="sibTrans" cxnId="{72197C4E-7CE1-4285-9EA0-6B095B4BA487}">
      <dgm:prSet/>
      <dgm:spPr/>
      <dgm:t>
        <a:bodyPr/>
        <a:lstStyle/>
        <a:p>
          <a:endParaRPr lang="fr-CA"/>
        </a:p>
      </dgm:t>
    </dgm:pt>
    <dgm:pt modelId="{0852816F-5DC4-4ACC-9B0E-67792DBEF89E}" type="pres">
      <dgm:prSet presAssocID="{44473754-D390-4F7F-B9D7-E3A95EDCEEDD}" presName="diagram" presStyleCnt="0">
        <dgm:presLayoutVars>
          <dgm:dir/>
          <dgm:resizeHandles val="exact"/>
        </dgm:presLayoutVars>
      </dgm:prSet>
      <dgm:spPr/>
    </dgm:pt>
    <dgm:pt modelId="{663FA7EE-F989-424A-B4A7-F91C26972941}" type="pres">
      <dgm:prSet presAssocID="{679BC8C6-17E0-44D2-B5CE-EE6A03EFD88F}" presName="node" presStyleLbl="node1" presStyleIdx="0" presStyleCnt="9" custLinFactX="100000" custLinFactY="100000" custLinFactNeighborX="120116" custLinFactNeighborY="136341">
        <dgm:presLayoutVars>
          <dgm:bulletEnabled val="1"/>
        </dgm:presLayoutVars>
      </dgm:prSet>
      <dgm:spPr/>
    </dgm:pt>
    <dgm:pt modelId="{BC9C3FB5-DB19-4735-8213-BC9E4F5E224C}" type="pres">
      <dgm:prSet presAssocID="{3E696975-08DC-46A7-8962-80632968E552}" presName="sibTrans" presStyleCnt="0"/>
      <dgm:spPr/>
    </dgm:pt>
    <dgm:pt modelId="{AFDED13B-F0F4-479D-A0A2-D7A6D58536B0}" type="pres">
      <dgm:prSet presAssocID="{8151D9C5-DBC2-4262-B4B2-DA6801F59318}" presName="node" presStyleLbl="node1" presStyleIdx="1" presStyleCnt="9">
        <dgm:presLayoutVars>
          <dgm:bulletEnabled val="1"/>
        </dgm:presLayoutVars>
      </dgm:prSet>
      <dgm:spPr/>
    </dgm:pt>
    <dgm:pt modelId="{9FB99902-41BD-45F9-BBFF-DA258AF8DE1D}" type="pres">
      <dgm:prSet presAssocID="{014A8D74-2B5C-46CF-8532-42EC6556125F}" presName="sibTrans" presStyleCnt="0"/>
      <dgm:spPr/>
    </dgm:pt>
    <dgm:pt modelId="{69DC7623-6B9C-4632-A6ED-CB0C5F5FECC1}" type="pres">
      <dgm:prSet presAssocID="{6D633F6C-1456-4B71-9BB5-EA7029CD77F1}" presName="node" presStyleLbl="node1" presStyleIdx="2" presStyleCnt="9">
        <dgm:presLayoutVars>
          <dgm:bulletEnabled val="1"/>
        </dgm:presLayoutVars>
      </dgm:prSet>
      <dgm:spPr/>
    </dgm:pt>
    <dgm:pt modelId="{AD1CB448-79F6-491C-A198-76F47C0359CB}" type="pres">
      <dgm:prSet presAssocID="{04E9ED60-C4AF-45EB-853A-595BE2BE535F}" presName="sibTrans" presStyleCnt="0"/>
      <dgm:spPr/>
    </dgm:pt>
    <dgm:pt modelId="{C128F87A-B23E-44BE-A016-DC10D6B9DD53}" type="pres">
      <dgm:prSet presAssocID="{AF408BE3-0A6C-4D82-B24F-1B324FE6A89B}" presName="node" presStyleLbl="node1" presStyleIdx="3" presStyleCnt="9">
        <dgm:presLayoutVars>
          <dgm:bulletEnabled val="1"/>
        </dgm:presLayoutVars>
      </dgm:prSet>
      <dgm:spPr/>
    </dgm:pt>
    <dgm:pt modelId="{0E654141-FAE9-4E58-A734-86544876526E}" type="pres">
      <dgm:prSet presAssocID="{351281AD-C641-4110-A6EC-6F432FA6E764}" presName="sibTrans" presStyleCnt="0"/>
      <dgm:spPr/>
    </dgm:pt>
    <dgm:pt modelId="{AD81FBEE-E3F3-47A3-9318-954ED2DBCB25}" type="pres">
      <dgm:prSet presAssocID="{50A6997A-0B26-47DB-9A14-68A3A3736CFD}" presName="node" presStyleLbl="node1" presStyleIdx="4" presStyleCnt="9">
        <dgm:presLayoutVars>
          <dgm:bulletEnabled val="1"/>
        </dgm:presLayoutVars>
      </dgm:prSet>
      <dgm:spPr/>
    </dgm:pt>
    <dgm:pt modelId="{B6FF296F-9170-4D1D-B360-7718281F1EDE}" type="pres">
      <dgm:prSet presAssocID="{A6590B9B-F574-4259-92AB-431A2963680F}" presName="sibTrans" presStyleCnt="0"/>
      <dgm:spPr/>
    </dgm:pt>
    <dgm:pt modelId="{E6F07F77-D68B-4852-98E5-45FF7374FFFD}" type="pres">
      <dgm:prSet presAssocID="{A82D2212-F2C4-40B7-915E-E7C540AE7423}" presName="node" presStyleLbl="node1" presStyleIdx="5" presStyleCnt="9">
        <dgm:presLayoutVars>
          <dgm:bulletEnabled val="1"/>
        </dgm:presLayoutVars>
      </dgm:prSet>
      <dgm:spPr/>
    </dgm:pt>
    <dgm:pt modelId="{A6E5DF0D-2493-4624-B78D-CB429E9178B6}" type="pres">
      <dgm:prSet presAssocID="{69B91DC2-7EF1-4BE4-A608-C68CF79CD076}" presName="sibTrans" presStyleCnt="0"/>
      <dgm:spPr/>
    </dgm:pt>
    <dgm:pt modelId="{06156EB4-3DC4-48BB-AACE-367147FB8D4A}" type="pres">
      <dgm:prSet presAssocID="{B583073B-11B2-4BF7-B07D-83378D1B62E6}" presName="node" presStyleLbl="node1" presStyleIdx="6" presStyleCnt="9" custScaleY="105715" custLinFactNeighborX="-51186" custLinFactNeighborY="-3497">
        <dgm:presLayoutVars>
          <dgm:bulletEnabled val="1"/>
        </dgm:presLayoutVars>
      </dgm:prSet>
      <dgm:spPr/>
    </dgm:pt>
    <dgm:pt modelId="{7291CEA5-B527-4884-A134-EA3BA9D08FE1}" type="pres">
      <dgm:prSet presAssocID="{11446EB2-9F90-40FB-97B1-FE146936E72C}" presName="sibTrans" presStyleCnt="0"/>
      <dgm:spPr/>
    </dgm:pt>
    <dgm:pt modelId="{5F980520-D362-4709-BFB1-CAC995DBAEB8}" type="pres">
      <dgm:prSet presAssocID="{F2C4ECC0-5513-4231-8347-AC81758AE34C}" presName="node" presStyleLbl="node1" presStyleIdx="7" presStyleCnt="9">
        <dgm:presLayoutVars>
          <dgm:bulletEnabled val="1"/>
        </dgm:presLayoutVars>
      </dgm:prSet>
      <dgm:spPr/>
    </dgm:pt>
    <dgm:pt modelId="{4C1FA231-E6F9-4536-8D37-9FA0C3481FB4}" type="pres">
      <dgm:prSet presAssocID="{677EAE98-3FDE-4A56-A927-60F6DC8781F4}" presName="sibTrans" presStyleCnt="0"/>
      <dgm:spPr/>
    </dgm:pt>
    <dgm:pt modelId="{5EB3A1DB-AE5E-42D0-B7E8-2B2005674BFC}" type="pres">
      <dgm:prSet presAssocID="{91A5EEB2-2A89-472D-880F-B1311F60C9F7}" presName="node" presStyleLbl="node1" presStyleIdx="8" presStyleCnt="9" custScaleX="100912" custScaleY="105715" custLinFactX="-100000" custLinFactY="-100000" custLinFactNeighborX="-120046" custLinFactNeighborY="-138495">
        <dgm:presLayoutVars>
          <dgm:bulletEnabled val="1"/>
        </dgm:presLayoutVars>
      </dgm:prSet>
      <dgm:spPr/>
    </dgm:pt>
  </dgm:ptLst>
  <dgm:cxnLst>
    <dgm:cxn modelId="{6C677112-CBB3-4F8E-B4D5-24A56BACA3BA}" type="presOf" srcId="{B583073B-11B2-4BF7-B07D-83378D1B62E6}" destId="{06156EB4-3DC4-48BB-AACE-367147FB8D4A}" srcOrd="0" destOrd="0" presId="urn:microsoft.com/office/officeart/2005/8/layout/default"/>
    <dgm:cxn modelId="{BB957822-2FDE-498C-83C2-335FFE5BF319}" srcId="{44473754-D390-4F7F-B9D7-E3A95EDCEEDD}" destId="{50A6997A-0B26-47DB-9A14-68A3A3736CFD}" srcOrd="4" destOrd="0" parTransId="{19B81A68-C278-4A6A-87F3-3A3F87146C16}" sibTransId="{A6590B9B-F574-4259-92AB-431A2963680F}"/>
    <dgm:cxn modelId="{1C879328-8FCF-4A72-A7E7-3CEBE3AA3AB4}" srcId="{44473754-D390-4F7F-B9D7-E3A95EDCEEDD}" destId="{91A5EEB2-2A89-472D-880F-B1311F60C9F7}" srcOrd="8" destOrd="0" parTransId="{BDB8F799-CD90-4206-8E88-3D5AE6587B2D}" sibTransId="{EEF21DB7-E2D6-4CAF-9E26-28ED875AAD2D}"/>
    <dgm:cxn modelId="{F87BB439-5829-4117-92C6-1F6006A91777}" type="presOf" srcId="{F2C4ECC0-5513-4231-8347-AC81758AE34C}" destId="{5F980520-D362-4709-BFB1-CAC995DBAEB8}" srcOrd="0" destOrd="0" presId="urn:microsoft.com/office/officeart/2005/8/layout/default"/>
    <dgm:cxn modelId="{4E92923C-8B4D-4B26-80CE-4A1535773EA1}" type="presOf" srcId="{8151D9C5-DBC2-4262-B4B2-DA6801F59318}" destId="{AFDED13B-F0F4-479D-A0A2-D7A6D58536B0}" srcOrd="0" destOrd="0" presId="urn:microsoft.com/office/officeart/2005/8/layout/default"/>
    <dgm:cxn modelId="{3CB5B240-CFC1-4135-AFE0-3E8032A3CDD3}" srcId="{44473754-D390-4F7F-B9D7-E3A95EDCEEDD}" destId="{679BC8C6-17E0-44D2-B5CE-EE6A03EFD88F}" srcOrd="0" destOrd="0" parTransId="{D2EF8E5A-F814-4552-939B-D250DB684EE7}" sibTransId="{3E696975-08DC-46A7-8962-80632968E552}"/>
    <dgm:cxn modelId="{4FB18543-CAC2-432F-AA26-041A1B20F7CC}" type="presOf" srcId="{50A6997A-0B26-47DB-9A14-68A3A3736CFD}" destId="{AD81FBEE-E3F3-47A3-9318-954ED2DBCB25}" srcOrd="0" destOrd="0" presId="urn:microsoft.com/office/officeart/2005/8/layout/default"/>
    <dgm:cxn modelId="{72197C4E-7CE1-4285-9EA0-6B095B4BA487}" srcId="{44473754-D390-4F7F-B9D7-E3A95EDCEEDD}" destId="{F2C4ECC0-5513-4231-8347-AC81758AE34C}" srcOrd="7" destOrd="0" parTransId="{BE0C9DBD-70AA-46E7-821C-DEEC69232806}" sibTransId="{677EAE98-3FDE-4A56-A927-60F6DC8781F4}"/>
    <dgm:cxn modelId="{53744D53-B5BA-4426-9D66-A6574251F33D}" type="presOf" srcId="{AF408BE3-0A6C-4D82-B24F-1B324FE6A89B}" destId="{C128F87A-B23E-44BE-A016-DC10D6B9DD53}" srcOrd="0" destOrd="0" presId="urn:microsoft.com/office/officeart/2005/8/layout/default"/>
    <dgm:cxn modelId="{64ABEA73-A083-4CC7-8F7E-F26F1012F650}" srcId="{44473754-D390-4F7F-B9D7-E3A95EDCEEDD}" destId="{AF408BE3-0A6C-4D82-B24F-1B324FE6A89B}" srcOrd="3" destOrd="0" parTransId="{FB1C80E4-1654-4B9C-818C-FD85BC249065}" sibTransId="{351281AD-C641-4110-A6EC-6F432FA6E764}"/>
    <dgm:cxn modelId="{2BE47289-363C-4A47-BDB6-61DCC29924C6}" type="presOf" srcId="{A82D2212-F2C4-40B7-915E-E7C540AE7423}" destId="{E6F07F77-D68B-4852-98E5-45FF7374FFFD}" srcOrd="0" destOrd="0" presId="urn:microsoft.com/office/officeart/2005/8/layout/default"/>
    <dgm:cxn modelId="{9EF4E189-02D4-4A7B-8CD5-B4607B7C6F8D}" type="presOf" srcId="{6D633F6C-1456-4B71-9BB5-EA7029CD77F1}" destId="{69DC7623-6B9C-4632-A6ED-CB0C5F5FECC1}" srcOrd="0" destOrd="0" presId="urn:microsoft.com/office/officeart/2005/8/layout/default"/>
    <dgm:cxn modelId="{06BA608B-6BC0-4F11-9F91-C182DE5D8211}" srcId="{44473754-D390-4F7F-B9D7-E3A95EDCEEDD}" destId="{8151D9C5-DBC2-4262-B4B2-DA6801F59318}" srcOrd="1" destOrd="0" parTransId="{7E2347F6-1918-4608-B7F6-C1A52B265E73}" sibTransId="{014A8D74-2B5C-46CF-8532-42EC6556125F}"/>
    <dgm:cxn modelId="{55F511A3-ACA8-4CFE-862D-A1CD2B6D7D4E}" type="presOf" srcId="{679BC8C6-17E0-44D2-B5CE-EE6A03EFD88F}" destId="{663FA7EE-F989-424A-B4A7-F91C26972941}" srcOrd="0" destOrd="0" presId="urn:microsoft.com/office/officeart/2005/8/layout/default"/>
    <dgm:cxn modelId="{105D39A4-3AC0-4476-BC34-AC736C2EDA23}" srcId="{44473754-D390-4F7F-B9D7-E3A95EDCEEDD}" destId="{A82D2212-F2C4-40B7-915E-E7C540AE7423}" srcOrd="5" destOrd="0" parTransId="{7B707ED4-EC1A-435B-A58F-7D2592859304}" sibTransId="{69B91DC2-7EF1-4BE4-A608-C68CF79CD076}"/>
    <dgm:cxn modelId="{8487D2B5-CEE6-4AEF-B8E0-EC13EB7D60C9}" type="presOf" srcId="{91A5EEB2-2A89-472D-880F-B1311F60C9F7}" destId="{5EB3A1DB-AE5E-42D0-B7E8-2B2005674BFC}" srcOrd="0" destOrd="0" presId="urn:microsoft.com/office/officeart/2005/8/layout/default"/>
    <dgm:cxn modelId="{9A134FC8-431E-4742-98C1-EA2B1AE68703}" srcId="{44473754-D390-4F7F-B9D7-E3A95EDCEEDD}" destId="{B583073B-11B2-4BF7-B07D-83378D1B62E6}" srcOrd="6" destOrd="0" parTransId="{811EC9B5-81C7-4EB1-8541-491DB0C19DDE}" sibTransId="{11446EB2-9F90-40FB-97B1-FE146936E72C}"/>
    <dgm:cxn modelId="{CA5D2CD2-08A3-4614-B0C6-6871E91753F4}" type="presOf" srcId="{44473754-D390-4F7F-B9D7-E3A95EDCEEDD}" destId="{0852816F-5DC4-4ACC-9B0E-67792DBEF89E}" srcOrd="0" destOrd="0" presId="urn:microsoft.com/office/officeart/2005/8/layout/default"/>
    <dgm:cxn modelId="{936C24F1-AA4B-4D5B-BFCA-30E38EFCF7B2}" srcId="{44473754-D390-4F7F-B9D7-E3A95EDCEEDD}" destId="{6D633F6C-1456-4B71-9BB5-EA7029CD77F1}" srcOrd="2" destOrd="0" parTransId="{5FA0BF06-72C8-4E5E-A473-AA02D7513B7C}" sibTransId="{04E9ED60-C4AF-45EB-853A-595BE2BE535F}"/>
    <dgm:cxn modelId="{C0E3F02C-67D7-4D85-BF98-89FB84F02EC9}" type="presParOf" srcId="{0852816F-5DC4-4ACC-9B0E-67792DBEF89E}" destId="{663FA7EE-F989-424A-B4A7-F91C26972941}" srcOrd="0" destOrd="0" presId="urn:microsoft.com/office/officeart/2005/8/layout/default"/>
    <dgm:cxn modelId="{6309D35F-86CA-4F72-A834-25D79756807D}" type="presParOf" srcId="{0852816F-5DC4-4ACC-9B0E-67792DBEF89E}" destId="{BC9C3FB5-DB19-4735-8213-BC9E4F5E224C}" srcOrd="1" destOrd="0" presId="urn:microsoft.com/office/officeart/2005/8/layout/default"/>
    <dgm:cxn modelId="{08B52D00-6AC7-43AA-B2AB-11451027D87F}" type="presParOf" srcId="{0852816F-5DC4-4ACC-9B0E-67792DBEF89E}" destId="{AFDED13B-F0F4-479D-A0A2-D7A6D58536B0}" srcOrd="2" destOrd="0" presId="urn:microsoft.com/office/officeart/2005/8/layout/default"/>
    <dgm:cxn modelId="{47AF7274-8195-42A7-B097-86D6A565676A}" type="presParOf" srcId="{0852816F-5DC4-4ACC-9B0E-67792DBEF89E}" destId="{9FB99902-41BD-45F9-BBFF-DA258AF8DE1D}" srcOrd="3" destOrd="0" presId="urn:microsoft.com/office/officeart/2005/8/layout/default"/>
    <dgm:cxn modelId="{67922AAA-E300-4D93-B679-1BE0AF0AB444}" type="presParOf" srcId="{0852816F-5DC4-4ACC-9B0E-67792DBEF89E}" destId="{69DC7623-6B9C-4632-A6ED-CB0C5F5FECC1}" srcOrd="4" destOrd="0" presId="urn:microsoft.com/office/officeart/2005/8/layout/default"/>
    <dgm:cxn modelId="{5700A8AF-DBF9-4C63-97A5-734BA65965CE}" type="presParOf" srcId="{0852816F-5DC4-4ACC-9B0E-67792DBEF89E}" destId="{AD1CB448-79F6-491C-A198-76F47C0359CB}" srcOrd="5" destOrd="0" presId="urn:microsoft.com/office/officeart/2005/8/layout/default"/>
    <dgm:cxn modelId="{D17F23C8-2D6E-4F31-80E9-2041766E17DE}" type="presParOf" srcId="{0852816F-5DC4-4ACC-9B0E-67792DBEF89E}" destId="{C128F87A-B23E-44BE-A016-DC10D6B9DD53}" srcOrd="6" destOrd="0" presId="urn:microsoft.com/office/officeart/2005/8/layout/default"/>
    <dgm:cxn modelId="{6626E74D-80A5-4DDA-A32D-26C705D3C517}" type="presParOf" srcId="{0852816F-5DC4-4ACC-9B0E-67792DBEF89E}" destId="{0E654141-FAE9-4E58-A734-86544876526E}" srcOrd="7" destOrd="0" presId="urn:microsoft.com/office/officeart/2005/8/layout/default"/>
    <dgm:cxn modelId="{906A5B86-5A01-4F3C-97AC-601F28F19BDB}" type="presParOf" srcId="{0852816F-5DC4-4ACC-9B0E-67792DBEF89E}" destId="{AD81FBEE-E3F3-47A3-9318-954ED2DBCB25}" srcOrd="8" destOrd="0" presId="urn:microsoft.com/office/officeart/2005/8/layout/default"/>
    <dgm:cxn modelId="{D4E8A626-C88B-4173-8C7D-924D6D847D2C}" type="presParOf" srcId="{0852816F-5DC4-4ACC-9B0E-67792DBEF89E}" destId="{B6FF296F-9170-4D1D-B360-7718281F1EDE}" srcOrd="9" destOrd="0" presId="urn:microsoft.com/office/officeart/2005/8/layout/default"/>
    <dgm:cxn modelId="{11A5456E-0B34-42AE-AF0B-4C5D6E686FE7}" type="presParOf" srcId="{0852816F-5DC4-4ACC-9B0E-67792DBEF89E}" destId="{E6F07F77-D68B-4852-98E5-45FF7374FFFD}" srcOrd="10" destOrd="0" presId="urn:microsoft.com/office/officeart/2005/8/layout/default"/>
    <dgm:cxn modelId="{70E7BA3F-F5E5-473A-948B-F03E95CE8413}" type="presParOf" srcId="{0852816F-5DC4-4ACC-9B0E-67792DBEF89E}" destId="{A6E5DF0D-2493-4624-B78D-CB429E9178B6}" srcOrd="11" destOrd="0" presId="urn:microsoft.com/office/officeart/2005/8/layout/default"/>
    <dgm:cxn modelId="{47EB9041-1B64-4F8A-8FA1-18AA614A7FF7}" type="presParOf" srcId="{0852816F-5DC4-4ACC-9B0E-67792DBEF89E}" destId="{06156EB4-3DC4-48BB-AACE-367147FB8D4A}" srcOrd="12" destOrd="0" presId="urn:microsoft.com/office/officeart/2005/8/layout/default"/>
    <dgm:cxn modelId="{5D4F1120-B989-48DE-BC7D-A6C207E9027F}" type="presParOf" srcId="{0852816F-5DC4-4ACC-9B0E-67792DBEF89E}" destId="{7291CEA5-B527-4884-A134-EA3BA9D08FE1}" srcOrd="13" destOrd="0" presId="urn:microsoft.com/office/officeart/2005/8/layout/default"/>
    <dgm:cxn modelId="{EB85F15E-C325-4EB1-83FD-14B70A932581}" type="presParOf" srcId="{0852816F-5DC4-4ACC-9B0E-67792DBEF89E}" destId="{5F980520-D362-4709-BFB1-CAC995DBAEB8}" srcOrd="14" destOrd="0" presId="urn:microsoft.com/office/officeart/2005/8/layout/default"/>
    <dgm:cxn modelId="{BF6EA60D-1E40-4FF1-98FD-87F28DD31518}" type="presParOf" srcId="{0852816F-5DC4-4ACC-9B0E-67792DBEF89E}" destId="{4C1FA231-E6F9-4536-8D37-9FA0C3481FB4}" srcOrd="15" destOrd="0" presId="urn:microsoft.com/office/officeart/2005/8/layout/default"/>
    <dgm:cxn modelId="{8D551D17-A0B8-427D-87B6-60A3D290EE59}" type="presParOf" srcId="{0852816F-5DC4-4ACC-9B0E-67792DBEF89E}" destId="{5EB3A1DB-AE5E-42D0-B7E8-2B2005674BFC}"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AB04A4-7835-41CB-AD2C-D75207FCEB92}" type="doc">
      <dgm:prSet loTypeId="urn:microsoft.com/office/officeart/2018/5/layout/IconLeafLabelList" loCatId="icon" qsTypeId="urn:microsoft.com/office/officeart/2005/8/quickstyle/simple1" qsCatId="simple" csTypeId="urn:microsoft.com/office/officeart/2005/8/colors/colorful2" csCatId="colorful" phldr="1"/>
      <dgm:spPr/>
      <dgm:t>
        <a:bodyPr/>
        <a:lstStyle/>
        <a:p>
          <a:endParaRPr lang="en-US"/>
        </a:p>
      </dgm:t>
    </dgm:pt>
    <dgm:pt modelId="{9AB21258-FBD5-4647-A462-F584AE078755}">
      <dgm:prSet/>
      <dgm:spPr/>
      <dgm:t>
        <a:bodyPr/>
        <a:lstStyle/>
        <a:p>
          <a:pPr>
            <a:lnSpc>
              <a:spcPct val="100000"/>
            </a:lnSpc>
            <a:defRPr cap="all"/>
          </a:pPr>
          <a:endParaRPr lang="en-US"/>
        </a:p>
      </dgm:t>
    </dgm:pt>
    <dgm:pt modelId="{4D4D092E-1023-4EF6-9844-55753DD49149}" type="parTrans" cxnId="{3EA806D4-F06D-4D15-974B-4E6A367EE40B}">
      <dgm:prSet/>
      <dgm:spPr/>
      <dgm:t>
        <a:bodyPr/>
        <a:lstStyle/>
        <a:p>
          <a:endParaRPr lang="en-US"/>
        </a:p>
      </dgm:t>
    </dgm:pt>
    <dgm:pt modelId="{EBE2E1E1-AE47-435E-B116-C200780C352A}" type="sibTrans" cxnId="{3EA806D4-F06D-4D15-974B-4E6A367EE40B}">
      <dgm:prSet/>
      <dgm:spPr/>
      <dgm:t>
        <a:bodyPr/>
        <a:lstStyle/>
        <a:p>
          <a:endParaRPr lang="en-US"/>
        </a:p>
      </dgm:t>
    </dgm:pt>
    <dgm:pt modelId="{D5686E2E-1561-45C7-82BE-639A861227E6}">
      <dgm:prSet/>
      <dgm:spPr/>
      <dgm:t>
        <a:bodyPr/>
        <a:lstStyle/>
        <a:p>
          <a:pPr>
            <a:lnSpc>
              <a:spcPct val="100000"/>
            </a:lnSpc>
            <a:defRPr cap="all"/>
          </a:pPr>
          <a:r>
            <a:rPr lang="fr-FR"/>
            <a:t>Justice</a:t>
          </a:r>
          <a:endParaRPr lang="en-US"/>
        </a:p>
      </dgm:t>
    </dgm:pt>
    <dgm:pt modelId="{5283D769-F9E5-4FEE-9B1B-7F036531C36D}" type="parTrans" cxnId="{0F6ADE00-95A3-4647-AE7B-309EE0B2D620}">
      <dgm:prSet/>
      <dgm:spPr/>
      <dgm:t>
        <a:bodyPr/>
        <a:lstStyle/>
        <a:p>
          <a:endParaRPr lang="en-US"/>
        </a:p>
      </dgm:t>
    </dgm:pt>
    <dgm:pt modelId="{F460F6B0-7281-48DA-AB42-FD31D407CC34}" type="sibTrans" cxnId="{0F6ADE00-95A3-4647-AE7B-309EE0B2D620}">
      <dgm:prSet/>
      <dgm:spPr/>
      <dgm:t>
        <a:bodyPr/>
        <a:lstStyle/>
        <a:p>
          <a:endParaRPr lang="en-US"/>
        </a:p>
      </dgm:t>
    </dgm:pt>
    <dgm:pt modelId="{BBD2BBFF-8BE8-4AB5-ABD7-CF54B75A805F}">
      <dgm:prSet/>
      <dgm:spPr/>
      <dgm:t>
        <a:bodyPr/>
        <a:lstStyle/>
        <a:p>
          <a:pPr>
            <a:lnSpc>
              <a:spcPct val="100000"/>
            </a:lnSpc>
            <a:defRPr cap="all"/>
          </a:pPr>
          <a:r>
            <a:rPr lang="fr-FR"/>
            <a:t>Honnêteté</a:t>
          </a:r>
          <a:endParaRPr lang="en-US"/>
        </a:p>
      </dgm:t>
    </dgm:pt>
    <dgm:pt modelId="{3FF75463-8DF2-49BF-87B2-7BE4B55E1401}" type="parTrans" cxnId="{58D33E34-9511-43E3-8547-7EA80EDEE06A}">
      <dgm:prSet/>
      <dgm:spPr/>
      <dgm:t>
        <a:bodyPr/>
        <a:lstStyle/>
        <a:p>
          <a:endParaRPr lang="en-US"/>
        </a:p>
      </dgm:t>
    </dgm:pt>
    <dgm:pt modelId="{831840B0-D86A-4556-8D8A-7E01C31E313A}" type="sibTrans" cxnId="{58D33E34-9511-43E3-8547-7EA80EDEE06A}">
      <dgm:prSet/>
      <dgm:spPr/>
      <dgm:t>
        <a:bodyPr/>
        <a:lstStyle/>
        <a:p>
          <a:endParaRPr lang="en-US"/>
        </a:p>
      </dgm:t>
    </dgm:pt>
    <dgm:pt modelId="{2D6B7DEF-AE34-4C1B-874F-38136FB578F3}">
      <dgm:prSet/>
      <dgm:spPr/>
      <dgm:t>
        <a:bodyPr/>
        <a:lstStyle/>
        <a:p>
          <a:pPr>
            <a:lnSpc>
              <a:spcPct val="100000"/>
            </a:lnSpc>
            <a:defRPr cap="all"/>
          </a:pPr>
          <a:r>
            <a:rPr lang="fr-FR"/>
            <a:t>Confiance</a:t>
          </a:r>
          <a:endParaRPr lang="en-US"/>
        </a:p>
      </dgm:t>
    </dgm:pt>
    <dgm:pt modelId="{F249DAF3-1E85-4C51-B478-65ECC3E28206}" type="parTrans" cxnId="{79F037B9-2AE9-4E77-8CA8-2C580E988F36}">
      <dgm:prSet/>
      <dgm:spPr/>
      <dgm:t>
        <a:bodyPr/>
        <a:lstStyle/>
        <a:p>
          <a:endParaRPr lang="en-US"/>
        </a:p>
      </dgm:t>
    </dgm:pt>
    <dgm:pt modelId="{E477CF39-1264-4663-98C5-128C16346307}" type="sibTrans" cxnId="{79F037B9-2AE9-4E77-8CA8-2C580E988F36}">
      <dgm:prSet/>
      <dgm:spPr/>
      <dgm:t>
        <a:bodyPr/>
        <a:lstStyle/>
        <a:p>
          <a:endParaRPr lang="en-US"/>
        </a:p>
      </dgm:t>
    </dgm:pt>
    <dgm:pt modelId="{97233CC8-FE4F-4B9F-952B-41D5A203B3D6}">
      <dgm:prSet/>
      <dgm:spPr/>
      <dgm:t>
        <a:bodyPr/>
        <a:lstStyle/>
        <a:p>
          <a:pPr>
            <a:lnSpc>
              <a:spcPct val="100000"/>
            </a:lnSpc>
            <a:defRPr cap="all"/>
          </a:pPr>
          <a:r>
            <a:rPr lang="fr-FR"/>
            <a:t>Responsabilité </a:t>
          </a:r>
          <a:endParaRPr lang="en-US"/>
        </a:p>
      </dgm:t>
    </dgm:pt>
    <dgm:pt modelId="{2C24C48E-9E3B-4D11-965C-B5A189B2A192}" type="parTrans" cxnId="{D6181E0E-7C7C-49B4-B009-D90F5DDEBE1E}">
      <dgm:prSet/>
      <dgm:spPr/>
      <dgm:t>
        <a:bodyPr/>
        <a:lstStyle/>
        <a:p>
          <a:endParaRPr lang="en-US"/>
        </a:p>
      </dgm:t>
    </dgm:pt>
    <dgm:pt modelId="{B70C081C-6525-4FB2-B36A-7B1B2CFDAAED}" type="sibTrans" cxnId="{D6181E0E-7C7C-49B4-B009-D90F5DDEBE1E}">
      <dgm:prSet/>
      <dgm:spPr/>
      <dgm:t>
        <a:bodyPr/>
        <a:lstStyle/>
        <a:p>
          <a:endParaRPr lang="en-US"/>
        </a:p>
      </dgm:t>
    </dgm:pt>
    <dgm:pt modelId="{C0290E54-C061-42BB-BC96-49CE59403F6A}">
      <dgm:prSet/>
      <dgm:spPr/>
      <dgm:t>
        <a:bodyPr/>
        <a:lstStyle/>
        <a:p>
          <a:pPr>
            <a:lnSpc>
              <a:spcPct val="100000"/>
            </a:lnSpc>
            <a:defRPr cap="all"/>
          </a:pPr>
          <a:r>
            <a:rPr lang="fr-FR"/>
            <a:t>Respect</a:t>
          </a:r>
          <a:endParaRPr lang="en-US"/>
        </a:p>
      </dgm:t>
    </dgm:pt>
    <dgm:pt modelId="{E64FB620-FB00-4D7F-8F29-90D4EA10B69F}" type="sibTrans" cxnId="{AF208A0E-71F6-49DD-82FD-C6BF057E77D9}">
      <dgm:prSet/>
      <dgm:spPr/>
      <dgm:t>
        <a:bodyPr/>
        <a:lstStyle/>
        <a:p>
          <a:endParaRPr lang="en-US"/>
        </a:p>
      </dgm:t>
    </dgm:pt>
    <dgm:pt modelId="{DDB05A39-C696-4C23-BE71-3D52D9325776}" type="parTrans" cxnId="{AF208A0E-71F6-49DD-82FD-C6BF057E77D9}">
      <dgm:prSet/>
      <dgm:spPr/>
      <dgm:t>
        <a:bodyPr/>
        <a:lstStyle/>
        <a:p>
          <a:endParaRPr lang="en-US"/>
        </a:p>
      </dgm:t>
    </dgm:pt>
    <dgm:pt modelId="{934864A8-07BB-4D57-8DCC-61CF03C07C53}" type="pres">
      <dgm:prSet presAssocID="{A7AB04A4-7835-41CB-AD2C-D75207FCEB92}" presName="root" presStyleCnt="0">
        <dgm:presLayoutVars>
          <dgm:dir/>
          <dgm:resizeHandles val="exact"/>
        </dgm:presLayoutVars>
      </dgm:prSet>
      <dgm:spPr/>
    </dgm:pt>
    <dgm:pt modelId="{29ED5E71-7800-43B4-A73D-B730A067C52A}" type="pres">
      <dgm:prSet presAssocID="{9AB21258-FBD5-4647-A462-F584AE078755}" presName="compNode" presStyleCnt="0"/>
      <dgm:spPr/>
    </dgm:pt>
    <dgm:pt modelId="{58889452-FD5A-4F2D-9A63-42E0C0BA63DF}" type="pres">
      <dgm:prSet presAssocID="{9AB21258-FBD5-4647-A462-F584AE078755}" presName="iconBgRect" presStyleLbl="bgShp" presStyleIdx="0" presStyleCnt="6"/>
      <dgm:spPr>
        <a:prstGeom prst="round2DiagRect">
          <a:avLst>
            <a:gd name="adj1" fmla="val 29727"/>
            <a:gd name="adj2" fmla="val 0"/>
          </a:avLst>
        </a:prstGeom>
      </dgm:spPr>
    </dgm:pt>
    <dgm:pt modelId="{501CD521-53A1-4104-8915-504629588182}" type="pres">
      <dgm:prSet presAssocID="{9AB21258-FBD5-4647-A462-F584AE078755}" presName="iconRect" presStyleLbl="node1" presStyleIdx="0" presStyleCnt="6"/>
      <dgm:spPr/>
    </dgm:pt>
    <dgm:pt modelId="{2ED2E52F-BBBB-48AE-A18F-A39FA7160262}" type="pres">
      <dgm:prSet presAssocID="{9AB21258-FBD5-4647-A462-F584AE078755}" presName="spaceRect" presStyleCnt="0"/>
      <dgm:spPr/>
    </dgm:pt>
    <dgm:pt modelId="{D2169306-DC7D-452E-86C6-EBC88BCBF643}" type="pres">
      <dgm:prSet presAssocID="{9AB21258-FBD5-4647-A462-F584AE078755}" presName="textRect" presStyleLbl="revTx" presStyleIdx="0" presStyleCnt="6" custScaleX="192653" custLinFactY="19067" custLinFactNeighborX="-55025" custLinFactNeighborY="100000">
        <dgm:presLayoutVars>
          <dgm:chMax val="1"/>
          <dgm:chPref val="1"/>
        </dgm:presLayoutVars>
      </dgm:prSet>
      <dgm:spPr/>
    </dgm:pt>
    <dgm:pt modelId="{8A2D5645-9CC0-4653-ACB5-71A428E7DC3F}" type="pres">
      <dgm:prSet presAssocID="{EBE2E1E1-AE47-435E-B116-C200780C352A}" presName="sibTrans" presStyleCnt="0"/>
      <dgm:spPr/>
    </dgm:pt>
    <dgm:pt modelId="{42458CA1-97E8-4033-8A9C-5972E3CD443C}" type="pres">
      <dgm:prSet presAssocID="{C0290E54-C061-42BB-BC96-49CE59403F6A}" presName="compNode" presStyleCnt="0"/>
      <dgm:spPr/>
    </dgm:pt>
    <dgm:pt modelId="{0E1C366C-0AE2-4DE8-89F0-1F1111E04A1C}" type="pres">
      <dgm:prSet presAssocID="{C0290E54-C061-42BB-BC96-49CE59403F6A}" presName="iconBgRect" presStyleLbl="bgShp" presStyleIdx="1" presStyleCnt="6"/>
      <dgm:spPr>
        <a:prstGeom prst="round2DiagRect">
          <a:avLst>
            <a:gd name="adj1" fmla="val 29727"/>
            <a:gd name="adj2" fmla="val 0"/>
          </a:avLst>
        </a:prstGeom>
        <a:solidFill>
          <a:schemeClr val="accent4">
            <a:lumMod val="20000"/>
            <a:lumOff val="80000"/>
          </a:schemeClr>
        </a:solidFill>
      </dgm:spPr>
    </dgm:pt>
    <dgm:pt modelId="{43F64B26-B466-4C22-BBE9-DE132379FF3F}" type="pres">
      <dgm:prSet presAssocID="{C0290E54-C061-42BB-BC96-49CE59403F6A}"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606A691-FADF-4093-BA3C-D1F8E4E48506}" type="pres">
      <dgm:prSet presAssocID="{C0290E54-C061-42BB-BC96-49CE59403F6A}" presName="spaceRect" presStyleCnt="0"/>
      <dgm:spPr/>
    </dgm:pt>
    <dgm:pt modelId="{16BCAEB9-577A-4B41-BB21-AE3DB8BA455F}" type="pres">
      <dgm:prSet presAssocID="{C0290E54-C061-42BB-BC96-49CE59403F6A}" presName="textRect" presStyleLbl="revTx" presStyleIdx="1" presStyleCnt="6">
        <dgm:presLayoutVars>
          <dgm:chMax val="1"/>
          <dgm:chPref val="1"/>
        </dgm:presLayoutVars>
      </dgm:prSet>
      <dgm:spPr/>
    </dgm:pt>
    <dgm:pt modelId="{D262DC24-67A5-4CE7-89A6-A2974E889E77}" type="pres">
      <dgm:prSet presAssocID="{E64FB620-FB00-4D7F-8F29-90D4EA10B69F}" presName="sibTrans" presStyleCnt="0"/>
      <dgm:spPr/>
    </dgm:pt>
    <dgm:pt modelId="{F64A7DC7-B3AC-4518-9F0A-7F9C0DE94A3B}" type="pres">
      <dgm:prSet presAssocID="{D5686E2E-1561-45C7-82BE-639A861227E6}" presName="compNode" presStyleCnt="0"/>
      <dgm:spPr/>
    </dgm:pt>
    <dgm:pt modelId="{BC151D93-FA77-4DD4-947F-23B2C335A898}" type="pres">
      <dgm:prSet presAssocID="{D5686E2E-1561-45C7-82BE-639A861227E6}" presName="iconBgRect" presStyleLbl="bgShp" presStyleIdx="2" presStyleCnt="6"/>
      <dgm:spPr>
        <a:prstGeom prst="round2DiagRect">
          <a:avLst>
            <a:gd name="adj1" fmla="val 29727"/>
            <a:gd name="adj2" fmla="val 0"/>
          </a:avLst>
        </a:prstGeom>
        <a:solidFill>
          <a:schemeClr val="accent3">
            <a:lumMod val="20000"/>
            <a:lumOff val="80000"/>
          </a:schemeClr>
        </a:solidFill>
      </dgm:spPr>
    </dgm:pt>
    <dgm:pt modelId="{860569F2-AEC2-4EAF-A00B-47D38CB62509}" type="pres">
      <dgm:prSet presAssocID="{D5686E2E-1561-45C7-82BE-639A861227E6}"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078FFB09-F687-45C1-B81C-7CE25352A4BD}" type="pres">
      <dgm:prSet presAssocID="{D5686E2E-1561-45C7-82BE-639A861227E6}" presName="spaceRect" presStyleCnt="0"/>
      <dgm:spPr/>
    </dgm:pt>
    <dgm:pt modelId="{A4CD0329-ACBA-453B-966B-E9F9B4042F1A}" type="pres">
      <dgm:prSet presAssocID="{D5686E2E-1561-45C7-82BE-639A861227E6}" presName="textRect" presStyleLbl="revTx" presStyleIdx="2" presStyleCnt="6">
        <dgm:presLayoutVars>
          <dgm:chMax val="1"/>
          <dgm:chPref val="1"/>
        </dgm:presLayoutVars>
      </dgm:prSet>
      <dgm:spPr/>
    </dgm:pt>
    <dgm:pt modelId="{D45A8BE5-D048-4F7B-A54E-E34384928CA8}" type="pres">
      <dgm:prSet presAssocID="{F460F6B0-7281-48DA-AB42-FD31D407CC34}" presName="sibTrans" presStyleCnt="0"/>
      <dgm:spPr/>
    </dgm:pt>
    <dgm:pt modelId="{0958AC4D-DB10-48B6-A529-1BF7B93ADF2A}" type="pres">
      <dgm:prSet presAssocID="{BBD2BBFF-8BE8-4AB5-ABD7-CF54B75A805F}" presName="compNode" presStyleCnt="0"/>
      <dgm:spPr/>
    </dgm:pt>
    <dgm:pt modelId="{2074ABC9-767E-489B-BE6D-AC256B9B30B3}" type="pres">
      <dgm:prSet presAssocID="{BBD2BBFF-8BE8-4AB5-ABD7-CF54B75A805F}" presName="iconBgRect" presStyleLbl="bgShp" presStyleIdx="3" presStyleCnt="6"/>
      <dgm:spPr>
        <a:prstGeom prst="round2DiagRect">
          <a:avLst>
            <a:gd name="adj1" fmla="val 29727"/>
            <a:gd name="adj2" fmla="val 0"/>
          </a:avLst>
        </a:prstGeom>
      </dgm:spPr>
    </dgm:pt>
    <dgm:pt modelId="{816584BC-C9A7-4868-BCE0-4506E9D85B13}" type="pres">
      <dgm:prSet presAssocID="{BBD2BBFF-8BE8-4AB5-ABD7-CF54B75A805F}"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C4462C3E-0327-4070-95A1-F6492D765CDC}" type="pres">
      <dgm:prSet presAssocID="{BBD2BBFF-8BE8-4AB5-ABD7-CF54B75A805F}" presName="spaceRect" presStyleCnt="0"/>
      <dgm:spPr/>
    </dgm:pt>
    <dgm:pt modelId="{9981C6A2-FAC8-4B7A-9F98-6C91BDD16518}" type="pres">
      <dgm:prSet presAssocID="{BBD2BBFF-8BE8-4AB5-ABD7-CF54B75A805F}" presName="textRect" presStyleLbl="revTx" presStyleIdx="3" presStyleCnt="6">
        <dgm:presLayoutVars>
          <dgm:chMax val="1"/>
          <dgm:chPref val="1"/>
        </dgm:presLayoutVars>
      </dgm:prSet>
      <dgm:spPr/>
    </dgm:pt>
    <dgm:pt modelId="{3CABE9FC-1BA2-40A2-8B1C-0194CC7AE552}" type="pres">
      <dgm:prSet presAssocID="{831840B0-D86A-4556-8D8A-7E01C31E313A}" presName="sibTrans" presStyleCnt="0"/>
      <dgm:spPr/>
    </dgm:pt>
    <dgm:pt modelId="{BD7F6B9F-38E3-4173-BC5F-F375F6BEA8D0}" type="pres">
      <dgm:prSet presAssocID="{2D6B7DEF-AE34-4C1B-874F-38136FB578F3}" presName="compNode" presStyleCnt="0"/>
      <dgm:spPr/>
    </dgm:pt>
    <dgm:pt modelId="{703D42DB-27F3-4246-9ACF-471F7B4A081C}" type="pres">
      <dgm:prSet presAssocID="{2D6B7DEF-AE34-4C1B-874F-38136FB578F3}" presName="iconBgRect" presStyleLbl="bgShp" presStyleIdx="4" presStyleCnt="6" custLinFactX="66328" custLinFactNeighborX="100000" custLinFactNeighborY="-954"/>
      <dgm:spPr>
        <a:prstGeom prst="round2DiagRect">
          <a:avLst>
            <a:gd name="adj1" fmla="val 29727"/>
            <a:gd name="adj2" fmla="val 0"/>
          </a:avLst>
        </a:prstGeom>
        <a:solidFill>
          <a:schemeClr val="accent1">
            <a:lumMod val="20000"/>
            <a:lumOff val="80000"/>
          </a:schemeClr>
        </a:solidFill>
      </dgm:spPr>
    </dgm:pt>
    <dgm:pt modelId="{B99C4F98-DA7D-4E42-8E02-51BE7398719A}" type="pres">
      <dgm:prSet presAssocID="{2D6B7DEF-AE34-4C1B-874F-38136FB578F3}" presName="iconRect" presStyleLbl="node1" presStyleIdx="4" presStyleCnt="6" custLinFactX="100000" custLinFactNeighborX="187379" custLinFactNeighborY="-662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umbs Up Sign"/>
        </a:ext>
      </dgm:extLst>
    </dgm:pt>
    <dgm:pt modelId="{9F2092F5-3F0D-4073-BD89-D6A3B796BF3A}" type="pres">
      <dgm:prSet presAssocID="{2D6B7DEF-AE34-4C1B-874F-38136FB578F3}" presName="spaceRect" presStyleCnt="0"/>
      <dgm:spPr/>
    </dgm:pt>
    <dgm:pt modelId="{298353D7-6A28-4080-A6EB-E3F9CA19B9BE}" type="pres">
      <dgm:prSet presAssocID="{2D6B7DEF-AE34-4C1B-874F-38136FB578F3}" presName="textRect" presStyleLbl="revTx" presStyleIdx="4" presStyleCnt="6" custLinFactNeighborX="99420" custLinFactNeighborY="-6530">
        <dgm:presLayoutVars>
          <dgm:chMax val="1"/>
          <dgm:chPref val="1"/>
        </dgm:presLayoutVars>
      </dgm:prSet>
      <dgm:spPr/>
    </dgm:pt>
    <dgm:pt modelId="{915012A8-D798-4F63-8D43-E18826757FBD}" type="pres">
      <dgm:prSet presAssocID="{E477CF39-1264-4663-98C5-128C16346307}" presName="sibTrans" presStyleCnt="0"/>
      <dgm:spPr/>
    </dgm:pt>
    <dgm:pt modelId="{94B325FE-2DBF-4096-980A-3FD8EF336B65}" type="pres">
      <dgm:prSet presAssocID="{97233CC8-FE4F-4B9F-952B-41D5A203B3D6}" presName="compNode" presStyleCnt="0"/>
      <dgm:spPr/>
    </dgm:pt>
    <dgm:pt modelId="{6B58BA48-81F0-4924-AC89-72CC64E92DEF}" type="pres">
      <dgm:prSet presAssocID="{97233CC8-FE4F-4B9F-952B-41D5A203B3D6}" presName="iconBgRect" presStyleLbl="bgShp" presStyleIdx="5" presStyleCnt="6" custLinFactX="73467" custLinFactNeighborX="100000" custLinFactNeighborY="-2859"/>
      <dgm:spPr>
        <a:prstGeom prst="round2DiagRect">
          <a:avLst>
            <a:gd name="adj1" fmla="val 29727"/>
            <a:gd name="adj2" fmla="val 0"/>
          </a:avLst>
        </a:prstGeom>
        <a:solidFill>
          <a:srgbClr val="F0D2F1"/>
        </a:solidFill>
      </dgm:spPr>
    </dgm:pt>
    <dgm:pt modelId="{BC540A7A-848F-4259-A4BF-D0E9776EE6C5}" type="pres">
      <dgm:prSet presAssocID="{97233CC8-FE4F-4B9F-952B-41D5A203B3D6}" presName="iconRect" presStyleLbl="node1" presStyleIdx="5" presStyleCnt="6" custLinFactX="100668" custLinFactNeighborX="200000" custLinFactNeighborY="-410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9C7EE291-3137-4FAF-893D-5EE163A18ED9}" type="pres">
      <dgm:prSet presAssocID="{97233CC8-FE4F-4B9F-952B-41D5A203B3D6}" presName="spaceRect" presStyleCnt="0"/>
      <dgm:spPr/>
    </dgm:pt>
    <dgm:pt modelId="{F2F45E2C-3647-4BA5-A4BA-371E09F9C8D9}" type="pres">
      <dgm:prSet presAssocID="{97233CC8-FE4F-4B9F-952B-41D5A203B3D6}" presName="textRect" presStyleLbl="revTx" presStyleIdx="5" presStyleCnt="6" custLinFactX="13373" custLinFactNeighborX="100000" custLinFactNeighborY="-6530">
        <dgm:presLayoutVars>
          <dgm:chMax val="1"/>
          <dgm:chPref val="1"/>
        </dgm:presLayoutVars>
      </dgm:prSet>
      <dgm:spPr/>
    </dgm:pt>
  </dgm:ptLst>
  <dgm:cxnLst>
    <dgm:cxn modelId="{0F6ADE00-95A3-4647-AE7B-309EE0B2D620}" srcId="{A7AB04A4-7835-41CB-AD2C-D75207FCEB92}" destId="{D5686E2E-1561-45C7-82BE-639A861227E6}" srcOrd="2" destOrd="0" parTransId="{5283D769-F9E5-4FEE-9B1B-7F036531C36D}" sibTransId="{F460F6B0-7281-48DA-AB42-FD31D407CC34}"/>
    <dgm:cxn modelId="{D6181E0E-7C7C-49B4-B009-D90F5DDEBE1E}" srcId="{A7AB04A4-7835-41CB-AD2C-D75207FCEB92}" destId="{97233CC8-FE4F-4B9F-952B-41D5A203B3D6}" srcOrd="5" destOrd="0" parTransId="{2C24C48E-9E3B-4D11-965C-B5A189B2A192}" sibTransId="{B70C081C-6525-4FB2-B36A-7B1B2CFDAAED}"/>
    <dgm:cxn modelId="{AF208A0E-71F6-49DD-82FD-C6BF057E77D9}" srcId="{A7AB04A4-7835-41CB-AD2C-D75207FCEB92}" destId="{C0290E54-C061-42BB-BC96-49CE59403F6A}" srcOrd="1" destOrd="0" parTransId="{DDB05A39-C696-4C23-BE71-3D52D9325776}" sibTransId="{E64FB620-FB00-4D7F-8F29-90D4EA10B69F}"/>
    <dgm:cxn modelId="{6FA1551D-0D5C-473D-A34F-7FE9C0C568EE}" type="presOf" srcId="{2D6B7DEF-AE34-4C1B-874F-38136FB578F3}" destId="{298353D7-6A28-4080-A6EB-E3F9CA19B9BE}" srcOrd="0" destOrd="0" presId="urn:microsoft.com/office/officeart/2018/5/layout/IconLeafLabelList"/>
    <dgm:cxn modelId="{206FBA31-C5EB-43B1-B867-6B7E4800FF52}" type="presOf" srcId="{C0290E54-C061-42BB-BC96-49CE59403F6A}" destId="{16BCAEB9-577A-4B41-BB21-AE3DB8BA455F}" srcOrd="0" destOrd="0" presId="urn:microsoft.com/office/officeart/2018/5/layout/IconLeafLabelList"/>
    <dgm:cxn modelId="{58D33E34-9511-43E3-8547-7EA80EDEE06A}" srcId="{A7AB04A4-7835-41CB-AD2C-D75207FCEB92}" destId="{BBD2BBFF-8BE8-4AB5-ABD7-CF54B75A805F}" srcOrd="3" destOrd="0" parTransId="{3FF75463-8DF2-49BF-87B2-7BE4B55E1401}" sibTransId="{831840B0-D86A-4556-8D8A-7E01C31E313A}"/>
    <dgm:cxn modelId="{A9FDA844-BC3C-4B2D-8337-2F376B1BD2B6}" type="presOf" srcId="{97233CC8-FE4F-4B9F-952B-41D5A203B3D6}" destId="{F2F45E2C-3647-4BA5-A4BA-371E09F9C8D9}" srcOrd="0" destOrd="0" presId="urn:microsoft.com/office/officeart/2018/5/layout/IconLeafLabelList"/>
    <dgm:cxn modelId="{F6E62C5A-B4B7-47D7-9953-5C15245D65CA}" type="presOf" srcId="{D5686E2E-1561-45C7-82BE-639A861227E6}" destId="{A4CD0329-ACBA-453B-966B-E9F9B4042F1A}" srcOrd="0" destOrd="0" presId="urn:microsoft.com/office/officeart/2018/5/layout/IconLeafLabelList"/>
    <dgm:cxn modelId="{831EA598-32F9-4AB0-B2E2-B0E3EA5E25D5}" type="presOf" srcId="{9AB21258-FBD5-4647-A462-F584AE078755}" destId="{D2169306-DC7D-452E-86C6-EBC88BCBF643}" srcOrd="0" destOrd="0" presId="urn:microsoft.com/office/officeart/2018/5/layout/IconLeafLabelList"/>
    <dgm:cxn modelId="{79F037B9-2AE9-4E77-8CA8-2C580E988F36}" srcId="{A7AB04A4-7835-41CB-AD2C-D75207FCEB92}" destId="{2D6B7DEF-AE34-4C1B-874F-38136FB578F3}" srcOrd="4" destOrd="0" parTransId="{F249DAF3-1E85-4C51-B478-65ECC3E28206}" sibTransId="{E477CF39-1264-4663-98C5-128C16346307}"/>
    <dgm:cxn modelId="{3EA806D4-F06D-4D15-974B-4E6A367EE40B}" srcId="{A7AB04A4-7835-41CB-AD2C-D75207FCEB92}" destId="{9AB21258-FBD5-4647-A462-F584AE078755}" srcOrd="0" destOrd="0" parTransId="{4D4D092E-1023-4EF6-9844-55753DD49149}" sibTransId="{EBE2E1E1-AE47-435E-B116-C200780C352A}"/>
    <dgm:cxn modelId="{00CE73E0-71E0-4CDD-A6DA-1C8401C91207}" type="presOf" srcId="{BBD2BBFF-8BE8-4AB5-ABD7-CF54B75A805F}" destId="{9981C6A2-FAC8-4B7A-9F98-6C91BDD16518}" srcOrd="0" destOrd="0" presId="urn:microsoft.com/office/officeart/2018/5/layout/IconLeafLabelList"/>
    <dgm:cxn modelId="{5C74DBFB-818A-4D5E-878B-00BE09281352}" type="presOf" srcId="{A7AB04A4-7835-41CB-AD2C-D75207FCEB92}" destId="{934864A8-07BB-4D57-8DCC-61CF03C07C53}" srcOrd="0" destOrd="0" presId="urn:microsoft.com/office/officeart/2018/5/layout/IconLeafLabelList"/>
    <dgm:cxn modelId="{F0AD7CA3-9A4C-4670-A62D-7498FA3385D1}" type="presParOf" srcId="{934864A8-07BB-4D57-8DCC-61CF03C07C53}" destId="{29ED5E71-7800-43B4-A73D-B730A067C52A}" srcOrd="0" destOrd="0" presId="urn:microsoft.com/office/officeart/2018/5/layout/IconLeafLabelList"/>
    <dgm:cxn modelId="{98736012-559F-4E59-8044-AC31B3E9AF27}" type="presParOf" srcId="{29ED5E71-7800-43B4-A73D-B730A067C52A}" destId="{58889452-FD5A-4F2D-9A63-42E0C0BA63DF}" srcOrd="0" destOrd="0" presId="urn:microsoft.com/office/officeart/2018/5/layout/IconLeafLabelList"/>
    <dgm:cxn modelId="{778BAD8E-B284-41F9-9F50-6FDE0625E81E}" type="presParOf" srcId="{29ED5E71-7800-43B4-A73D-B730A067C52A}" destId="{501CD521-53A1-4104-8915-504629588182}" srcOrd="1" destOrd="0" presId="urn:microsoft.com/office/officeart/2018/5/layout/IconLeafLabelList"/>
    <dgm:cxn modelId="{31F41F33-2AC2-4450-95E6-DED6534CD11B}" type="presParOf" srcId="{29ED5E71-7800-43B4-A73D-B730A067C52A}" destId="{2ED2E52F-BBBB-48AE-A18F-A39FA7160262}" srcOrd="2" destOrd="0" presId="urn:microsoft.com/office/officeart/2018/5/layout/IconLeafLabelList"/>
    <dgm:cxn modelId="{1E5BBE58-B605-4C06-AB25-C144F0067212}" type="presParOf" srcId="{29ED5E71-7800-43B4-A73D-B730A067C52A}" destId="{D2169306-DC7D-452E-86C6-EBC88BCBF643}" srcOrd="3" destOrd="0" presId="urn:microsoft.com/office/officeart/2018/5/layout/IconLeafLabelList"/>
    <dgm:cxn modelId="{15A62866-3241-435E-8837-47DA3FD1CDDF}" type="presParOf" srcId="{934864A8-07BB-4D57-8DCC-61CF03C07C53}" destId="{8A2D5645-9CC0-4653-ACB5-71A428E7DC3F}" srcOrd="1" destOrd="0" presId="urn:microsoft.com/office/officeart/2018/5/layout/IconLeafLabelList"/>
    <dgm:cxn modelId="{F3293CB3-1090-45FD-A09B-C5E753E0CDDC}" type="presParOf" srcId="{934864A8-07BB-4D57-8DCC-61CF03C07C53}" destId="{42458CA1-97E8-4033-8A9C-5972E3CD443C}" srcOrd="2" destOrd="0" presId="urn:microsoft.com/office/officeart/2018/5/layout/IconLeafLabelList"/>
    <dgm:cxn modelId="{A970BB74-D4DD-4950-B03B-E718058EA9A9}" type="presParOf" srcId="{42458CA1-97E8-4033-8A9C-5972E3CD443C}" destId="{0E1C366C-0AE2-4DE8-89F0-1F1111E04A1C}" srcOrd="0" destOrd="0" presId="urn:microsoft.com/office/officeart/2018/5/layout/IconLeafLabelList"/>
    <dgm:cxn modelId="{01D72BC4-D69E-4669-ABA9-B55A9A72B3E2}" type="presParOf" srcId="{42458CA1-97E8-4033-8A9C-5972E3CD443C}" destId="{43F64B26-B466-4C22-BBE9-DE132379FF3F}" srcOrd="1" destOrd="0" presId="urn:microsoft.com/office/officeart/2018/5/layout/IconLeafLabelList"/>
    <dgm:cxn modelId="{B87FB648-64D7-4E2B-A149-30006FA97C96}" type="presParOf" srcId="{42458CA1-97E8-4033-8A9C-5972E3CD443C}" destId="{B606A691-FADF-4093-BA3C-D1F8E4E48506}" srcOrd="2" destOrd="0" presId="urn:microsoft.com/office/officeart/2018/5/layout/IconLeafLabelList"/>
    <dgm:cxn modelId="{37627A98-7E4F-4303-A43A-3069E3A4303B}" type="presParOf" srcId="{42458CA1-97E8-4033-8A9C-5972E3CD443C}" destId="{16BCAEB9-577A-4B41-BB21-AE3DB8BA455F}" srcOrd="3" destOrd="0" presId="urn:microsoft.com/office/officeart/2018/5/layout/IconLeafLabelList"/>
    <dgm:cxn modelId="{C82F570B-1911-4828-AFF1-F5E959DE28ED}" type="presParOf" srcId="{934864A8-07BB-4D57-8DCC-61CF03C07C53}" destId="{D262DC24-67A5-4CE7-89A6-A2974E889E77}" srcOrd="3" destOrd="0" presId="urn:microsoft.com/office/officeart/2018/5/layout/IconLeafLabelList"/>
    <dgm:cxn modelId="{CFBB4A32-B46A-4CE4-A60B-05922002E890}" type="presParOf" srcId="{934864A8-07BB-4D57-8DCC-61CF03C07C53}" destId="{F64A7DC7-B3AC-4518-9F0A-7F9C0DE94A3B}" srcOrd="4" destOrd="0" presId="urn:microsoft.com/office/officeart/2018/5/layout/IconLeafLabelList"/>
    <dgm:cxn modelId="{065954E8-05D1-4019-8D82-1863F3CF471F}" type="presParOf" srcId="{F64A7DC7-B3AC-4518-9F0A-7F9C0DE94A3B}" destId="{BC151D93-FA77-4DD4-947F-23B2C335A898}" srcOrd="0" destOrd="0" presId="urn:microsoft.com/office/officeart/2018/5/layout/IconLeafLabelList"/>
    <dgm:cxn modelId="{4EEFD882-6C9D-43A1-A179-791753579CB0}" type="presParOf" srcId="{F64A7DC7-B3AC-4518-9F0A-7F9C0DE94A3B}" destId="{860569F2-AEC2-4EAF-A00B-47D38CB62509}" srcOrd="1" destOrd="0" presId="urn:microsoft.com/office/officeart/2018/5/layout/IconLeafLabelList"/>
    <dgm:cxn modelId="{5D214C39-9800-438C-B3AD-46BFCEEA01C7}" type="presParOf" srcId="{F64A7DC7-B3AC-4518-9F0A-7F9C0DE94A3B}" destId="{078FFB09-F687-45C1-B81C-7CE25352A4BD}" srcOrd="2" destOrd="0" presId="urn:microsoft.com/office/officeart/2018/5/layout/IconLeafLabelList"/>
    <dgm:cxn modelId="{69F62424-9E10-4457-916F-48D578A6C86A}" type="presParOf" srcId="{F64A7DC7-B3AC-4518-9F0A-7F9C0DE94A3B}" destId="{A4CD0329-ACBA-453B-966B-E9F9B4042F1A}" srcOrd="3" destOrd="0" presId="urn:microsoft.com/office/officeart/2018/5/layout/IconLeafLabelList"/>
    <dgm:cxn modelId="{39776CAA-5C90-461A-BA03-1043872B1F63}" type="presParOf" srcId="{934864A8-07BB-4D57-8DCC-61CF03C07C53}" destId="{D45A8BE5-D048-4F7B-A54E-E34384928CA8}" srcOrd="5" destOrd="0" presId="urn:microsoft.com/office/officeart/2018/5/layout/IconLeafLabelList"/>
    <dgm:cxn modelId="{2B454CA2-84D0-4C95-87B9-18335F77BBC9}" type="presParOf" srcId="{934864A8-07BB-4D57-8DCC-61CF03C07C53}" destId="{0958AC4D-DB10-48B6-A529-1BF7B93ADF2A}" srcOrd="6" destOrd="0" presId="urn:microsoft.com/office/officeart/2018/5/layout/IconLeafLabelList"/>
    <dgm:cxn modelId="{13D9A2B5-D662-4471-B89D-EAD2929DABBE}" type="presParOf" srcId="{0958AC4D-DB10-48B6-A529-1BF7B93ADF2A}" destId="{2074ABC9-767E-489B-BE6D-AC256B9B30B3}" srcOrd="0" destOrd="0" presId="urn:microsoft.com/office/officeart/2018/5/layout/IconLeafLabelList"/>
    <dgm:cxn modelId="{B78ADFEA-9CE6-4B7A-ACF1-86663427F0AC}" type="presParOf" srcId="{0958AC4D-DB10-48B6-A529-1BF7B93ADF2A}" destId="{816584BC-C9A7-4868-BCE0-4506E9D85B13}" srcOrd="1" destOrd="0" presId="urn:microsoft.com/office/officeart/2018/5/layout/IconLeafLabelList"/>
    <dgm:cxn modelId="{C464DB08-D33B-4C82-AADE-7A2FA64081AD}" type="presParOf" srcId="{0958AC4D-DB10-48B6-A529-1BF7B93ADF2A}" destId="{C4462C3E-0327-4070-95A1-F6492D765CDC}" srcOrd="2" destOrd="0" presId="urn:microsoft.com/office/officeart/2018/5/layout/IconLeafLabelList"/>
    <dgm:cxn modelId="{CAAD740E-B7A3-4FD4-A318-28742B0DCE23}" type="presParOf" srcId="{0958AC4D-DB10-48B6-A529-1BF7B93ADF2A}" destId="{9981C6A2-FAC8-4B7A-9F98-6C91BDD16518}" srcOrd="3" destOrd="0" presId="urn:microsoft.com/office/officeart/2018/5/layout/IconLeafLabelList"/>
    <dgm:cxn modelId="{D141C8A6-B3CF-4783-AE03-98379D406F29}" type="presParOf" srcId="{934864A8-07BB-4D57-8DCC-61CF03C07C53}" destId="{3CABE9FC-1BA2-40A2-8B1C-0194CC7AE552}" srcOrd="7" destOrd="0" presId="urn:microsoft.com/office/officeart/2018/5/layout/IconLeafLabelList"/>
    <dgm:cxn modelId="{EE195278-57EC-46E1-8727-6E528E4D002B}" type="presParOf" srcId="{934864A8-07BB-4D57-8DCC-61CF03C07C53}" destId="{BD7F6B9F-38E3-4173-BC5F-F375F6BEA8D0}" srcOrd="8" destOrd="0" presId="urn:microsoft.com/office/officeart/2018/5/layout/IconLeafLabelList"/>
    <dgm:cxn modelId="{2E03A603-9B78-4F4A-B5A9-9F496D0D5A3B}" type="presParOf" srcId="{BD7F6B9F-38E3-4173-BC5F-F375F6BEA8D0}" destId="{703D42DB-27F3-4246-9ACF-471F7B4A081C}" srcOrd="0" destOrd="0" presId="urn:microsoft.com/office/officeart/2018/5/layout/IconLeafLabelList"/>
    <dgm:cxn modelId="{190F56AC-2D09-4706-8F36-7B9FCDFDFB7A}" type="presParOf" srcId="{BD7F6B9F-38E3-4173-BC5F-F375F6BEA8D0}" destId="{B99C4F98-DA7D-4E42-8E02-51BE7398719A}" srcOrd="1" destOrd="0" presId="urn:microsoft.com/office/officeart/2018/5/layout/IconLeafLabelList"/>
    <dgm:cxn modelId="{9D475A13-7625-4C0D-A4A6-0C2CD777FBAC}" type="presParOf" srcId="{BD7F6B9F-38E3-4173-BC5F-F375F6BEA8D0}" destId="{9F2092F5-3F0D-4073-BD89-D6A3B796BF3A}" srcOrd="2" destOrd="0" presId="urn:microsoft.com/office/officeart/2018/5/layout/IconLeafLabelList"/>
    <dgm:cxn modelId="{9F97A2AB-C3A0-4B27-9274-4639C8B7A6CF}" type="presParOf" srcId="{BD7F6B9F-38E3-4173-BC5F-F375F6BEA8D0}" destId="{298353D7-6A28-4080-A6EB-E3F9CA19B9BE}" srcOrd="3" destOrd="0" presId="urn:microsoft.com/office/officeart/2018/5/layout/IconLeafLabelList"/>
    <dgm:cxn modelId="{670B8115-8422-44BB-A209-5F5C6E942494}" type="presParOf" srcId="{934864A8-07BB-4D57-8DCC-61CF03C07C53}" destId="{915012A8-D798-4F63-8D43-E18826757FBD}" srcOrd="9" destOrd="0" presId="urn:microsoft.com/office/officeart/2018/5/layout/IconLeafLabelList"/>
    <dgm:cxn modelId="{B8E50592-23C1-4E4D-A98C-EB25FFA854F2}" type="presParOf" srcId="{934864A8-07BB-4D57-8DCC-61CF03C07C53}" destId="{94B325FE-2DBF-4096-980A-3FD8EF336B65}" srcOrd="10" destOrd="0" presId="urn:microsoft.com/office/officeart/2018/5/layout/IconLeafLabelList"/>
    <dgm:cxn modelId="{D5086B71-A0A7-4B13-BFC8-AEC412B10D09}" type="presParOf" srcId="{94B325FE-2DBF-4096-980A-3FD8EF336B65}" destId="{6B58BA48-81F0-4924-AC89-72CC64E92DEF}" srcOrd="0" destOrd="0" presId="urn:microsoft.com/office/officeart/2018/5/layout/IconLeafLabelList"/>
    <dgm:cxn modelId="{00FA064A-65E0-48F1-84F0-46492B266A68}" type="presParOf" srcId="{94B325FE-2DBF-4096-980A-3FD8EF336B65}" destId="{BC540A7A-848F-4259-A4BF-D0E9776EE6C5}" srcOrd="1" destOrd="0" presId="urn:microsoft.com/office/officeart/2018/5/layout/IconLeafLabelList"/>
    <dgm:cxn modelId="{A27DD79B-1F81-42B5-80E9-5C777D0F929D}" type="presParOf" srcId="{94B325FE-2DBF-4096-980A-3FD8EF336B65}" destId="{9C7EE291-3137-4FAF-893D-5EE163A18ED9}" srcOrd="2" destOrd="0" presId="urn:microsoft.com/office/officeart/2018/5/layout/IconLeafLabelList"/>
    <dgm:cxn modelId="{297F621A-36D2-413F-B20B-053E2EA99103}" type="presParOf" srcId="{94B325FE-2DBF-4096-980A-3FD8EF336B65}" destId="{F2F45E2C-3647-4BA5-A4BA-371E09F9C8D9}"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13C0E0-E55A-46B7-9C3A-219E1F8BCB89}"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6275965C-09DE-4544-B630-2F83ABF0EFE5}">
      <dgm:prSet custT="1"/>
      <dgm:spPr/>
      <dgm:t>
        <a:bodyPr/>
        <a:lstStyle/>
        <a:p>
          <a:pPr>
            <a:lnSpc>
              <a:spcPct val="100000"/>
            </a:lnSpc>
            <a:defRPr cap="all"/>
          </a:pPr>
          <a:r>
            <a:rPr lang="fr-FR" sz="1400" cap="none" baseline="0"/>
            <a:t>Vous obtenez des résultats qui vous procurent de la fierté.</a:t>
          </a:r>
          <a:endParaRPr lang="en-US" sz="1400" cap="none" baseline="0"/>
        </a:p>
      </dgm:t>
    </dgm:pt>
    <dgm:pt modelId="{BF7C730E-E3BD-4926-BC09-47A8F35B5A2F}" type="parTrans" cxnId="{3733412F-6843-4363-851E-60EEA25CEB97}">
      <dgm:prSet/>
      <dgm:spPr/>
      <dgm:t>
        <a:bodyPr/>
        <a:lstStyle/>
        <a:p>
          <a:endParaRPr lang="en-US" sz="2800"/>
        </a:p>
      </dgm:t>
    </dgm:pt>
    <dgm:pt modelId="{93113E8E-D792-45C1-849B-047B6A211377}" type="sibTrans" cxnId="{3733412F-6843-4363-851E-60EEA25CEB97}">
      <dgm:prSet/>
      <dgm:spPr/>
      <dgm:t>
        <a:bodyPr/>
        <a:lstStyle/>
        <a:p>
          <a:endParaRPr lang="en-US"/>
        </a:p>
      </dgm:t>
    </dgm:pt>
    <dgm:pt modelId="{90278935-9272-49FB-93EF-5114674E5601}">
      <dgm:prSet custT="1"/>
      <dgm:spPr/>
      <dgm:t>
        <a:bodyPr/>
        <a:lstStyle/>
        <a:p>
          <a:pPr>
            <a:lnSpc>
              <a:spcPct val="100000"/>
            </a:lnSpc>
            <a:defRPr cap="all"/>
          </a:pPr>
          <a:r>
            <a:rPr lang="fr-FR" sz="1400" cap="none" baseline="0"/>
            <a:t>Vous gagnez des compétences qui vous seront utiles dans votre vie personnelle et professionnelle.</a:t>
          </a:r>
          <a:endParaRPr lang="en-US" sz="1400" cap="none" baseline="0"/>
        </a:p>
      </dgm:t>
    </dgm:pt>
    <dgm:pt modelId="{81975468-6ACE-4C1A-A6CE-26387631CE6A}" type="parTrans" cxnId="{C28FFB8C-6302-4730-B659-F328D63D3CD0}">
      <dgm:prSet/>
      <dgm:spPr/>
      <dgm:t>
        <a:bodyPr/>
        <a:lstStyle/>
        <a:p>
          <a:endParaRPr lang="en-US" sz="2800"/>
        </a:p>
      </dgm:t>
    </dgm:pt>
    <dgm:pt modelId="{C3B5E79B-43B3-48C5-BF2D-3CDDE846F9FC}" type="sibTrans" cxnId="{C28FFB8C-6302-4730-B659-F328D63D3CD0}">
      <dgm:prSet/>
      <dgm:spPr/>
      <dgm:t>
        <a:bodyPr/>
        <a:lstStyle/>
        <a:p>
          <a:endParaRPr lang="en-US"/>
        </a:p>
      </dgm:t>
    </dgm:pt>
    <dgm:pt modelId="{5E112365-0D76-417E-BBB5-9025031D2555}">
      <dgm:prSet custT="1"/>
      <dgm:spPr/>
      <dgm:t>
        <a:bodyPr/>
        <a:lstStyle/>
        <a:p>
          <a:pPr>
            <a:lnSpc>
              <a:spcPct val="100000"/>
            </a:lnSpc>
            <a:defRPr cap="all"/>
          </a:pPr>
          <a:r>
            <a:rPr lang="fr-FR" sz="1400" kern="1200" cap="none" baseline="0">
              <a:solidFill>
                <a:prstClr val="black">
                  <a:hueOff val="0"/>
                  <a:satOff val="0"/>
                  <a:lumOff val="0"/>
                  <a:alphaOff val="0"/>
                </a:prstClr>
              </a:solidFill>
              <a:latin typeface="Trebuchet MS" panose="020B0603020202020204"/>
              <a:ea typeface="+mn-ea"/>
              <a:cs typeface="+mn-cs"/>
            </a:rPr>
            <a:t>Vous assurez la valeur des diplômes. Personne ne veut subir une opération par un ou une médecin qui a triché à ses examens.</a:t>
          </a:r>
          <a:endParaRPr lang="en-US" sz="1400" kern="1200" cap="none" baseline="0">
            <a:solidFill>
              <a:prstClr val="black">
                <a:hueOff val="0"/>
                <a:satOff val="0"/>
                <a:lumOff val="0"/>
                <a:alphaOff val="0"/>
              </a:prstClr>
            </a:solidFill>
            <a:latin typeface="Trebuchet MS" panose="020B0603020202020204"/>
            <a:ea typeface="+mn-ea"/>
            <a:cs typeface="+mn-cs"/>
          </a:endParaRPr>
        </a:p>
      </dgm:t>
    </dgm:pt>
    <dgm:pt modelId="{03886F76-7BED-4465-9746-6C1F9B7D924E}" type="parTrans" cxnId="{563DC247-B64E-49F2-815B-E3B2965B2079}">
      <dgm:prSet/>
      <dgm:spPr/>
      <dgm:t>
        <a:bodyPr/>
        <a:lstStyle/>
        <a:p>
          <a:endParaRPr lang="en-US" sz="2800"/>
        </a:p>
      </dgm:t>
    </dgm:pt>
    <dgm:pt modelId="{E56159C3-7D59-4037-A6DA-10195B80D54C}" type="sibTrans" cxnId="{563DC247-B64E-49F2-815B-E3B2965B2079}">
      <dgm:prSet/>
      <dgm:spPr/>
      <dgm:t>
        <a:bodyPr/>
        <a:lstStyle/>
        <a:p>
          <a:endParaRPr lang="en-US"/>
        </a:p>
      </dgm:t>
    </dgm:pt>
    <dgm:pt modelId="{5CD45A0B-65C8-4CD5-A671-64FF1A19B2F2}">
      <dgm:prSet custT="1"/>
      <dgm:spPr/>
      <dgm:t>
        <a:bodyPr/>
        <a:lstStyle/>
        <a:p>
          <a:pPr>
            <a:lnSpc>
              <a:spcPct val="100000"/>
            </a:lnSpc>
            <a:defRPr cap="all"/>
          </a:pPr>
          <a:r>
            <a:rPr lang="fr-FR" sz="1400" cap="none" baseline="0"/>
            <a:t>Vous évitez un zéro et une mention à votre dossier.</a:t>
          </a:r>
          <a:endParaRPr lang="en-US" sz="1400" cap="none" baseline="0">
            <a:solidFill>
              <a:schemeClr val="tx1"/>
            </a:solidFill>
          </a:endParaRPr>
        </a:p>
      </dgm:t>
    </dgm:pt>
    <dgm:pt modelId="{3E222EC6-F6BE-4D41-BFF3-D7AAB3C32551}" type="sibTrans" cxnId="{BFE66449-BDE7-4B26-9F5B-D26C2FC7291A}">
      <dgm:prSet/>
      <dgm:spPr/>
      <dgm:t>
        <a:bodyPr/>
        <a:lstStyle/>
        <a:p>
          <a:endParaRPr lang="en-US"/>
        </a:p>
      </dgm:t>
    </dgm:pt>
    <dgm:pt modelId="{C804F51B-B1E5-4669-9A3D-2CBB059069BD}" type="parTrans" cxnId="{BFE66449-BDE7-4B26-9F5B-D26C2FC7291A}">
      <dgm:prSet/>
      <dgm:spPr/>
      <dgm:t>
        <a:bodyPr/>
        <a:lstStyle/>
        <a:p>
          <a:endParaRPr lang="en-US" sz="2800"/>
        </a:p>
      </dgm:t>
    </dgm:pt>
    <dgm:pt modelId="{879D840F-8615-444D-8164-11BFA3C8FC1B}" type="pres">
      <dgm:prSet presAssocID="{4013C0E0-E55A-46B7-9C3A-219E1F8BCB89}" presName="root" presStyleCnt="0">
        <dgm:presLayoutVars>
          <dgm:dir/>
          <dgm:resizeHandles val="exact"/>
        </dgm:presLayoutVars>
      </dgm:prSet>
      <dgm:spPr/>
    </dgm:pt>
    <dgm:pt modelId="{741EFB98-E90F-436B-9FFB-BB6A6556486A}" type="pres">
      <dgm:prSet presAssocID="{5CD45A0B-65C8-4CD5-A671-64FF1A19B2F2}" presName="compNode" presStyleCnt="0"/>
      <dgm:spPr/>
    </dgm:pt>
    <dgm:pt modelId="{FC04D38C-1D81-4A88-A4BC-33BB23D83705}" type="pres">
      <dgm:prSet presAssocID="{5CD45A0B-65C8-4CD5-A671-64FF1A19B2F2}" presName="iconBgRect" presStyleLbl="bgShp" presStyleIdx="0" presStyleCnt="4"/>
      <dgm:spPr/>
    </dgm:pt>
    <dgm:pt modelId="{67FC5A4F-714D-44C2-8E59-0955892C2BCA}" type="pres">
      <dgm:prSet presAssocID="{5CD45A0B-65C8-4CD5-A671-64FF1A19B2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DA3A64F4-46A1-4D26-81E6-B9559225A57B}" type="pres">
      <dgm:prSet presAssocID="{5CD45A0B-65C8-4CD5-A671-64FF1A19B2F2}" presName="spaceRect" presStyleCnt="0"/>
      <dgm:spPr/>
    </dgm:pt>
    <dgm:pt modelId="{BC328F47-EAF6-4FC1-B1E1-CBF38BB6038F}" type="pres">
      <dgm:prSet presAssocID="{5CD45A0B-65C8-4CD5-A671-64FF1A19B2F2}" presName="textRect" presStyleLbl="revTx" presStyleIdx="0" presStyleCnt="4">
        <dgm:presLayoutVars>
          <dgm:chMax val="1"/>
          <dgm:chPref val="1"/>
        </dgm:presLayoutVars>
      </dgm:prSet>
      <dgm:spPr/>
    </dgm:pt>
    <dgm:pt modelId="{FA43B918-ABB3-4AB0-9F1C-351112AF6D04}" type="pres">
      <dgm:prSet presAssocID="{3E222EC6-F6BE-4D41-BFF3-D7AAB3C32551}" presName="sibTrans" presStyleCnt="0"/>
      <dgm:spPr/>
    </dgm:pt>
    <dgm:pt modelId="{FEC01865-471B-4064-A6D4-39E0CD0A3FE1}" type="pres">
      <dgm:prSet presAssocID="{6275965C-09DE-4544-B630-2F83ABF0EFE5}" presName="compNode" presStyleCnt="0"/>
      <dgm:spPr/>
    </dgm:pt>
    <dgm:pt modelId="{905F9DBB-E3E1-413E-B332-48AF43D5A28F}" type="pres">
      <dgm:prSet presAssocID="{6275965C-09DE-4544-B630-2F83ABF0EFE5}" presName="iconBgRect" presStyleLbl="bgShp" presStyleIdx="1" presStyleCnt="4"/>
      <dgm:spPr>
        <a:solidFill>
          <a:schemeClr val="accent4">
            <a:lumMod val="40000"/>
            <a:lumOff val="60000"/>
          </a:schemeClr>
        </a:solidFill>
      </dgm:spPr>
    </dgm:pt>
    <dgm:pt modelId="{7DCD1E13-3C57-4F15-B4EF-B87ECAC71AFC}" type="pres">
      <dgm:prSet presAssocID="{6275965C-09DE-4544-B630-2F83ABF0EF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D2430BF9-B833-48E6-8C7E-D2B5224B6541}" type="pres">
      <dgm:prSet presAssocID="{6275965C-09DE-4544-B630-2F83ABF0EFE5}" presName="spaceRect" presStyleCnt="0"/>
      <dgm:spPr/>
    </dgm:pt>
    <dgm:pt modelId="{ED216CFE-E735-4A38-BC40-D92D0B6631E7}" type="pres">
      <dgm:prSet presAssocID="{6275965C-09DE-4544-B630-2F83ABF0EFE5}" presName="textRect" presStyleLbl="revTx" presStyleIdx="1" presStyleCnt="4">
        <dgm:presLayoutVars>
          <dgm:chMax val="1"/>
          <dgm:chPref val="1"/>
        </dgm:presLayoutVars>
      </dgm:prSet>
      <dgm:spPr/>
    </dgm:pt>
    <dgm:pt modelId="{84F65A39-0F7B-4817-95B7-8A57B738B3A1}" type="pres">
      <dgm:prSet presAssocID="{93113E8E-D792-45C1-849B-047B6A211377}" presName="sibTrans" presStyleCnt="0"/>
      <dgm:spPr/>
    </dgm:pt>
    <dgm:pt modelId="{F9D2FFCC-6B36-4C68-97C8-DE6EA2DF6910}" type="pres">
      <dgm:prSet presAssocID="{90278935-9272-49FB-93EF-5114674E5601}" presName="compNode" presStyleCnt="0"/>
      <dgm:spPr/>
    </dgm:pt>
    <dgm:pt modelId="{C3C084A2-8DA4-453B-A32E-809D1942707A}" type="pres">
      <dgm:prSet presAssocID="{90278935-9272-49FB-93EF-5114674E5601}" presName="iconBgRect" presStyleLbl="bgShp" presStyleIdx="2" presStyleCnt="4"/>
      <dgm:spPr>
        <a:solidFill>
          <a:schemeClr val="accent5">
            <a:lumMod val="40000"/>
            <a:lumOff val="60000"/>
          </a:schemeClr>
        </a:solidFill>
      </dgm:spPr>
    </dgm:pt>
    <dgm:pt modelId="{DAE4E074-9A4B-47A7-8655-A5C2EBD9C9C8}" type="pres">
      <dgm:prSet presAssocID="{90278935-9272-49FB-93EF-5114674E56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AAD9B06F-AA44-4E09-8697-E5F0425E099A}" type="pres">
      <dgm:prSet presAssocID="{90278935-9272-49FB-93EF-5114674E5601}" presName="spaceRect" presStyleCnt="0"/>
      <dgm:spPr/>
    </dgm:pt>
    <dgm:pt modelId="{6530DB1E-253B-40B2-AA1E-3E9BF7CC938E}" type="pres">
      <dgm:prSet presAssocID="{90278935-9272-49FB-93EF-5114674E5601}" presName="textRect" presStyleLbl="revTx" presStyleIdx="2" presStyleCnt="4">
        <dgm:presLayoutVars>
          <dgm:chMax val="1"/>
          <dgm:chPref val="1"/>
        </dgm:presLayoutVars>
      </dgm:prSet>
      <dgm:spPr/>
    </dgm:pt>
    <dgm:pt modelId="{F5987195-754C-485D-B064-706E2690CB49}" type="pres">
      <dgm:prSet presAssocID="{C3B5E79B-43B3-48C5-BF2D-3CDDE846F9FC}" presName="sibTrans" presStyleCnt="0"/>
      <dgm:spPr/>
    </dgm:pt>
    <dgm:pt modelId="{8ECD45C8-6E83-4FF8-A5F5-036A6086E10B}" type="pres">
      <dgm:prSet presAssocID="{5E112365-0D76-417E-BBB5-9025031D2555}" presName="compNode" presStyleCnt="0"/>
      <dgm:spPr/>
    </dgm:pt>
    <dgm:pt modelId="{DA91989C-6079-4CA6-B42D-F4C432CEC7D2}" type="pres">
      <dgm:prSet presAssocID="{5E112365-0D76-417E-BBB5-9025031D2555}" presName="iconBgRect" presStyleLbl="bgShp" presStyleIdx="3" presStyleCnt="4"/>
      <dgm:spPr>
        <a:solidFill>
          <a:schemeClr val="accent6">
            <a:lumMod val="20000"/>
            <a:lumOff val="80000"/>
          </a:schemeClr>
        </a:solidFill>
      </dgm:spPr>
    </dgm:pt>
    <dgm:pt modelId="{FFB37D9A-918C-44B7-9CC1-F3AA7597AD5A}" type="pres">
      <dgm:prSet presAssocID="{5E112365-0D76-417E-BBB5-9025031D25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iplôme"/>
        </a:ext>
      </dgm:extLst>
    </dgm:pt>
    <dgm:pt modelId="{C28E7443-715E-4E49-B597-8B4DDCF28E37}" type="pres">
      <dgm:prSet presAssocID="{5E112365-0D76-417E-BBB5-9025031D2555}" presName="spaceRect" presStyleCnt="0"/>
      <dgm:spPr/>
    </dgm:pt>
    <dgm:pt modelId="{0508F2B8-E152-4F41-8091-643DAFA7416C}" type="pres">
      <dgm:prSet presAssocID="{5E112365-0D76-417E-BBB5-9025031D2555}" presName="textRect" presStyleLbl="revTx" presStyleIdx="3" presStyleCnt="4">
        <dgm:presLayoutVars>
          <dgm:chMax val="1"/>
          <dgm:chPref val="1"/>
        </dgm:presLayoutVars>
      </dgm:prSet>
      <dgm:spPr/>
    </dgm:pt>
  </dgm:ptLst>
  <dgm:cxnLst>
    <dgm:cxn modelId="{65B46F21-F0C8-4832-A5D9-D0F6024B85A3}" type="presOf" srcId="{5CD45A0B-65C8-4CD5-A671-64FF1A19B2F2}" destId="{BC328F47-EAF6-4FC1-B1E1-CBF38BB6038F}" srcOrd="0" destOrd="0" presId="urn:microsoft.com/office/officeart/2018/5/layout/IconCircleLabelList"/>
    <dgm:cxn modelId="{3733412F-6843-4363-851E-60EEA25CEB97}" srcId="{4013C0E0-E55A-46B7-9C3A-219E1F8BCB89}" destId="{6275965C-09DE-4544-B630-2F83ABF0EFE5}" srcOrd="1" destOrd="0" parTransId="{BF7C730E-E3BD-4926-BC09-47A8F35B5A2F}" sibTransId="{93113E8E-D792-45C1-849B-047B6A211377}"/>
    <dgm:cxn modelId="{563DC247-B64E-49F2-815B-E3B2965B2079}" srcId="{4013C0E0-E55A-46B7-9C3A-219E1F8BCB89}" destId="{5E112365-0D76-417E-BBB5-9025031D2555}" srcOrd="3" destOrd="0" parTransId="{03886F76-7BED-4465-9746-6C1F9B7D924E}" sibTransId="{E56159C3-7D59-4037-A6DA-10195B80D54C}"/>
    <dgm:cxn modelId="{BFE66449-BDE7-4B26-9F5B-D26C2FC7291A}" srcId="{4013C0E0-E55A-46B7-9C3A-219E1F8BCB89}" destId="{5CD45A0B-65C8-4CD5-A671-64FF1A19B2F2}" srcOrd="0" destOrd="0" parTransId="{C804F51B-B1E5-4669-9A3D-2CBB059069BD}" sibTransId="{3E222EC6-F6BE-4D41-BFF3-D7AAB3C32551}"/>
    <dgm:cxn modelId="{EDB88654-012A-4D5F-9031-B2F6F6A56230}" type="presOf" srcId="{5E112365-0D76-417E-BBB5-9025031D2555}" destId="{0508F2B8-E152-4F41-8091-643DAFA7416C}" srcOrd="0" destOrd="0" presId="urn:microsoft.com/office/officeart/2018/5/layout/IconCircleLabelList"/>
    <dgm:cxn modelId="{C28FFB8C-6302-4730-B659-F328D63D3CD0}" srcId="{4013C0E0-E55A-46B7-9C3A-219E1F8BCB89}" destId="{90278935-9272-49FB-93EF-5114674E5601}" srcOrd="2" destOrd="0" parTransId="{81975468-6ACE-4C1A-A6CE-26387631CE6A}" sibTransId="{C3B5E79B-43B3-48C5-BF2D-3CDDE846F9FC}"/>
    <dgm:cxn modelId="{CCF61A92-9A20-421C-9E70-6F285E36C235}" type="presOf" srcId="{6275965C-09DE-4544-B630-2F83ABF0EFE5}" destId="{ED216CFE-E735-4A38-BC40-D92D0B6631E7}" srcOrd="0" destOrd="0" presId="urn:microsoft.com/office/officeart/2018/5/layout/IconCircleLabelList"/>
    <dgm:cxn modelId="{55A52292-6F4F-4A41-B71B-6F12C7BA7CCF}" type="presOf" srcId="{90278935-9272-49FB-93EF-5114674E5601}" destId="{6530DB1E-253B-40B2-AA1E-3E9BF7CC938E}" srcOrd="0" destOrd="0" presId="urn:microsoft.com/office/officeart/2018/5/layout/IconCircleLabelList"/>
    <dgm:cxn modelId="{041C739A-A5D0-42AD-B846-9439FC037BA1}" type="presOf" srcId="{4013C0E0-E55A-46B7-9C3A-219E1F8BCB89}" destId="{879D840F-8615-444D-8164-11BFA3C8FC1B}" srcOrd="0" destOrd="0" presId="urn:microsoft.com/office/officeart/2018/5/layout/IconCircleLabelList"/>
    <dgm:cxn modelId="{932F182A-1390-4D10-ADCC-58436D564F72}" type="presParOf" srcId="{879D840F-8615-444D-8164-11BFA3C8FC1B}" destId="{741EFB98-E90F-436B-9FFB-BB6A6556486A}" srcOrd="0" destOrd="0" presId="urn:microsoft.com/office/officeart/2018/5/layout/IconCircleLabelList"/>
    <dgm:cxn modelId="{76FA8B98-835E-4A10-8D55-9A665847E688}" type="presParOf" srcId="{741EFB98-E90F-436B-9FFB-BB6A6556486A}" destId="{FC04D38C-1D81-4A88-A4BC-33BB23D83705}" srcOrd="0" destOrd="0" presId="urn:microsoft.com/office/officeart/2018/5/layout/IconCircleLabelList"/>
    <dgm:cxn modelId="{72FB5E36-BE47-4695-97BC-D900CF1E611B}" type="presParOf" srcId="{741EFB98-E90F-436B-9FFB-BB6A6556486A}" destId="{67FC5A4F-714D-44C2-8E59-0955892C2BCA}" srcOrd="1" destOrd="0" presId="urn:microsoft.com/office/officeart/2018/5/layout/IconCircleLabelList"/>
    <dgm:cxn modelId="{3B8AD41E-0059-41D3-8D59-AA6D5CFFFD4B}" type="presParOf" srcId="{741EFB98-E90F-436B-9FFB-BB6A6556486A}" destId="{DA3A64F4-46A1-4D26-81E6-B9559225A57B}" srcOrd="2" destOrd="0" presId="urn:microsoft.com/office/officeart/2018/5/layout/IconCircleLabelList"/>
    <dgm:cxn modelId="{9C2E4077-AB90-4AC5-8B83-9781F533F70D}" type="presParOf" srcId="{741EFB98-E90F-436B-9FFB-BB6A6556486A}" destId="{BC328F47-EAF6-4FC1-B1E1-CBF38BB6038F}" srcOrd="3" destOrd="0" presId="urn:microsoft.com/office/officeart/2018/5/layout/IconCircleLabelList"/>
    <dgm:cxn modelId="{03DB7B69-1AFC-40A7-866D-588EEE0A1BEF}" type="presParOf" srcId="{879D840F-8615-444D-8164-11BFA3C8FC1B}" destId="{FA43B918-ABB3-4AB0-9F1C-351112AF6D04}" srcOrd="1" destOrd="0" presId="urn:microsoft.com/office/officeart/2018/5/layout/IconCircleLabelList"/>
    <dgm:cxn modelId="{339BAC44-3A6F-4B53-B93B-3E5E5055191D}" type="presParOf" srcId="{879D840F-8615-444D-8164-11BFA3C8FC1B}" destId="{FEC01865-471B-4064-A6D4-39E0CD0A3FE1}" srcOrd="2" destOrd="0" presId="urn:microsoft.com/office/officeart/2018/5/layout/IconCircleLabelList"/>
    <dgm:cxn modelId="{E951CA7E-190F-4059-9382-C0F970F405E7}" type="presParOf" srcId="{FEC01865-471B-4064-A6D4-39E0CD0A3FE1}" destId="{905F9DBB-E3E1-413E-B332-48AF43D5A28F}" srcOrd="0" destOrd="0" presId="urn:microsoft.com/office/officeart/2018/5/layout/IconCircleLabelList"/>
    <dgm:cxn modelId="{06EFB944-C1B6-47AD-A216-7CA8D3B03A9E}" type="presParOf" srcId="{FEC01865-471B-4064-A6D4-39E0CD0A3FE1}" destId="{7DCD1E13-3C57-4F15-B4EF-B87ECAC71AFC}" srcOrd="1" destOrd="0" presId="urn:microsoft.com/office/officeart/2018/5/layout/IconCircleLabelList"/>
    <dgm:cxn modelId="{9386B565-E092-4178-B3C0-5359DB1F0D38}" type="presParOf" srcId="{FEC01865-471B-4064-A6D4-39E0CD0A3FE1}" destId="{D2430BF9-B833-48E6-8C7E-D2B5224B6541}" srcOrd="2" destOrd="0" presId="urn:microsoft.com/office/officeart/2018/5/layout/IconCircleLabelList"/>
    <dgm:cxn modelId="{D5D7C9A6-DAAC-4FE5-9E39-7B4EC3CBEDE2}" type="presParOf" srcId="{FEC01865-471B-4064-A6D4-39E0CD0A3FE1}" destId="{ED216CFE-E735-4A38-BC40-D92D0B6631E7}" srcOrd="3" destOrd="0" presId="urn:microsoft.com/office/officeart/2018/5/layout/IconCircleLabelList"/>
    <dgm:cxn modelId="{035ED077-D187-48E0-ACB9-E97741CA6AE3}" type="presParOf" srcId="{879D840F-8615-444D-8164-11BFA3C8FC1B}" destId="{84F65A39-0F7B-4817-95B7-8A57B738B3A1}" srcOrd="3" destOrd="0" presId="urn:microsoft.com/office/officeart/2018/5/layout/IconCircleLabelList"/>
    <dgm:cxn modelId="{15E2ABB6-43EA-4196-9672-1565A055994F}" type="presParOf" srcId="{879D840F-8615-444D-8164-11BFA3C8FC1B}" destId="{F9D2FFCC-6B36-4C68-97C8-DE6EA2DF6910}" srcOrd="4" destOrd="0" presId="urn:microsoft.com/office/officeart/2018/5/layout/IconCircleLabelList"/>
    <dgm:cxn modelId="{EECFBCA4-8A2E-4F44-AF58-D12404A58BBB}" type="presParOf" srcId="{F9D2FFCC-6B36-4C68-97C8-DE6EA2DF6910}" destId="{C3C084A2-8DA4-453B-A32E-809D1942707A}" srcOrd="0" destOrd="0" presId="urn:microsoft.com/office/officeart/2018/5/layout/IconCircleLabelList"/>
    <dgm:cxn modelId="{FC154150-373E-47A0-9D52-3738AA4475B5}" type="presParOf" srcId="{F9D2FFCC-6B36-4C68-97C8-DE6EA2DF6910}" destId="{DAE4E074-9A4B-47A7-8655-A5C2EBD9C9C8}" srcOrd="1" destOrd="0" presId="urn:microsoft.com/office/officeart/2018/5/layout/IconCircleLabelList"/>
    <dgm:cxn modelId="{B7C0C27E-2D7B-44F9-85D0-30FF67DBE8C2}" type="presParOf" srcId="{F9D2FFCC-6B36-4C68-97C8-DE6EA2DF6910}" destId="{AAD9B06F-AA44-4E09-8697-E5F0425E099A}" srcOrd="2" destOrd="0" presId="urn:microsoft.com/office/officeart/2018/5/layout/IconCircleLabelList"/>
    <dgm:cxn modelId="{78C4C762-12C0-49F9-B2C9-A0B07EE94778}" type="presParOf" srcId="{F9D2FFCC-6B36-4C68-97C8-DE6EA2DF6910}" destId="{6530DB1E-253B-40B2-AA1E-3E9BF7CC938E}" srcOrd="3" destOrd="0" presId="urn:microsoft.com/office/officeart/2018/5/layout/IconCircleLabelList"/>
    <dgm:cxn modelId="{E49AA36A-3951-47D0-A05B-5C1BCE93E2CA}" type="presParOf" srcId="{879D840F-8615-444D-8164-11BFA3C8FC1B}" destId="{F5987195-754C-485D-B064-706E2690CB49}" srcOrd="5" destOrd="0" presId="urn:microsoft.com/office/officeart/2018/5/layout/IconCircleLabelList"/>
    <dgm:cxn modelId="{56E02E9A-3C3C-4017-99C6-6775AA66A68B}" type="presParOf" srcId="{879D840F-8615-444D-8164-11BFA3C8FC1B}" destId="{8ECD45C8-6E83-4FF8-A5F5-036A6086E10B}" srcOrd="6" destOrd="0" presId="urn:microsoft.com/office/officeart/2018/5/layout/IconCircleLabelList"/>
    <dgm:cxn modelId="{12A48EA6-D975-4C86-99EF-799227E658FE}" type="presParOf" srcId="{8ECD45C8-6E83-4FF8-A5F5-036A6086E10B}" destId="{DA91989C-6079-4CA6-B42D-F4C432CEC7D2}" srcOrd="0" destOrd="0" presId="urn:microsoft.com/office/officeart/2018/5/layout/IconCircleLabelList"/>
    <dgm:cxn modelId="{B3206051-6F28-4A3D-A2F2-BC9EF79F095B}" type="presParOf" srcId="{8ECD45C8-6E83-4FF8-A5F5-036A6086E10B}" destId="{FFB37D9A-918C-44B7-9CC1-F3AA7597AD5A}" srcOrd="1" destOrd="0" presId="urn:microsoft.com/office/officeart/2018/5/layout/IconCircleLabelList"/>
    <dgm:cxn modelId="{B9179440-ADC2-4D15-A9AB-040BE9BB4AD6}" type="presParOf" srcId="{8ECD45C8-6E83-4FF8-A5F5-036A6086E10B}" destId="{C28E7443-715E-4E49-B597-8B4DDCF28E37}" srcOrd="2" destOrd="0" presId="urn:microsoft.com/office/officeart/2018/5/layout/IconCircleLabelList"/>
    <dgm:cxn modelId="{19786D1E-5FC2-4D29-90B4-24FE587E7A53}" type="presParOf" srcId="{8ECD45C8-6E83-4FF8-A5F5-036A6086E10B}" destId="{0508F2B8-E152-4F41-8091-643DAFA7416C}"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DE2E87-6DD6-4262-974A-5E8E3154C1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CA"/>
        </a:p>
      </dgm:t>
    </dgm:pt>
    <dgm:pt modelId="{1964EB0D-4B7D-487A-9E21-D39D261834BC}">
      <dgm:prSet/>
      <dgm:spPr/>
      <dgm:t>
        <a:bodyPr/>
        <a:lstStyle/>
        <a:p>
          <a:r>
            <a:rPr lang="fr-FR"/>
            <a:t>Est-ce que ce que je veux faire est permis? </a:t>
          </a:r>
          <a:endParaRPr lang="fr-CA"/>
        </a:p>
      </dgm:t>
    </dgm:pt>
    <dgm:pt modelId="{6D89B61B-6E43-4BAA-ADA5-AB5A4ACAC07F}" type="parTrans" cxnId="{6E08C620-8DD9-4F13-B2A7-84497BD6BCA3}">
      <dgm:prSet/>
      <dgm:spPr/>
      <dgm:t>
        <a:bodyPr/>
        <a:lstStyle/>
        <a:p>
          <a:endParaRPr lang="fr-CA"/>
        </a:p>
      </dgm:t>
    </dgm:pt>
    <dgm:pt modelId="{E357E5F8-5AA1-4B84-8F6E-CC09A74BD03E}" type="sibTrans" cxnId="{6E08C620-8DD9-4F13-B2A7-84497BD6BCA3}">
      <dgm:prSet/>
      <dgm:spPr/>
      <dgm:t>
        <a:bodyPr/>
        <a:lstStyle/>
        <a:p>
          <a:endParaRPr lang="fr-CA"/>
        </a:p>
      </dgm:t>
    </dgm:pt>
    <dgm:pt modelId="{086976D9-6F70-4A14-A273-D5D5856BF295}">
      <dgm:prSet/>
      <dgm:spPr/>
      <dgm:t>
        <a:bodyPr/>
        <a:lstStyle/>
        <a:p>
          <a:r>
            <a:rPr lang="fr-FR"/>
            <a:t>Est-ce que ça me donne un avantage que les autres n’ont pas?</a:t>
          </a:r>
          <a:endParaRPr lang="fr-CA"/>
        </a:p>
      </dgm:t>
    </dgm:pt>
    <dgm:pt modelId="{D6A5E942-05EA-40C9-9DE8-BEC95AF47091}" type="parTrans" cxnId="{39F57FF2-6460-4095-B23B-90D302B82D4A}">
      <dgm:prSet/>
      <dgm:spPr/>
      <dgm:t>
        <a:bodyPr/>
        <a:lstStyle/>
        <a:p>
          <a:endParaRPr lang="fr-CA"/>
        </a:p>
      </dgm:t>
    </dgm:pt>
    <dgm:pt modelId="{8F3FD6DE-35FF-4009-AD70-DFB4EFD09FB6}" type="sibTrans" cxnId="{39F57FF2-6460-4095-B23B-90D302B82D4A}">
      <dgm:prSet/>
      <dgm:spPr/>
      <dgm:t>
        <a:bodyPr/>
        <a:lstStyle/>
        <a:p>
          <a:endParaRPr lang="fr-CA"/>
        </a:p>
      </dgm:t>
    </dgm:pt>
    <dgm:pt modelId="{8679636E-04A3-42B7-BAD9-AFD967BF86A3}">
      <dgm:prSet/>
      <dgm:spPr/>
      <dgm:t>
        <a:bodyPr/>
        <a:lstStyle/>
        <a:p>
          <a:r>
            <a:rPr lang="fr-FR"/>
            <a:t>Est-ce que les autres personnes de la classe, mon enseignant ou enseignante ou même un futur employeur réagiraient bien si ce que j’ai fait s’apprenait?</a:t>
          </a:r>
          <a:endParaRPr lang="fr-CA"/>
        </a:p>
      </dgm:t>
    </dgm:pt>
    <dgm:pt modelId="{934980F8-2697-432E-9C3D-38DD6D379200}" type="parTrans" cxnId="{ADA45E12-26A6-4544-914F-469A6B093B96}">
      <dgm:prSet/>
      <dgm:spPr/>
      <dgm:t>
        <a:bodyPr/>
        <a:lstStyle/>
        <a:p>
          <a:endParaRPr lang="fr-CA"/>
        </a:p>
      </dgm:t>
    </dgm:pt>
    <dgm:pt modelId="{5FC37D3E-18F1-42AB-9725-A9D16839B636}" type="sibTrans" cxnId="{ADA45E12-26A6-4544-914F-469A6B093B96}">
      <dgm:prSet/>
      <dgm:spPr/>
      <dgm:t>
        <a:bodyPr/>
        <a:lstStyle/>
        <a:p>
          <a:endParaRPr lang="fr-CA"/>
        </a:p>
      </dgm:t>
    </dgm:pt>
    <dgm:pt modelId="{D3D80620-A0AC-407A-80CA-26B7DB029FC9}" type="pres">
      <dgm:prSet presAssocID="{B1DE2E87-6DD6-4262-974A-5E8E3154C109}" presName="linear" presStyleCnt="0">
        <dgm:presLayoutVars>
          <dgm:animLvl val="lvl"/>
          <dgm:resizeHandles val="exact"/>
        </dgm:presLayoutVars>
      </dgm:prSet>
      <dgm:spPr/>
    </dgm:pt>
    <dgm:pt modelId="{306FAAD2-DEED-47AC-90FF-32D743F20911}" type="pres">
      <dgm:prSet presAssocID="{1964EB0D-4B7D-487A-9E21-D39D261834BC}" presName="parentText" presStyleLbl="node1" presStyleIdx="0" presStyleCnt="3">
        <dgm:presLayoutVars>
          <dgm:chMax val="0"/>
          <dgm:bulletEnabled val="1"/>
        </dgm:presLayoutVars>
      </dgm:prSet>
      <dgm:spPr/>
    </dgm:pt>
    <dgm:pt modelId="{AE732DB4-1059-4124-BDB0-DEA467C4B4AA}" type="pres">
      <dgm:prSet presAssocID="{E357E5F8-5AA1-4B84-8F6E-CC09A74BD03E}" presName="spacer" presStyleCnt="0"/>
      <dgm:spPr/>
    </dgm:pt>
    <dgm:pt modelId="{2FC29213-9659-4A00-9AC2-AF89D2FEAE57}" type="pres">
      <dgm:prSet presAssocID="{086976D9-6F70-4A14-A273-D5D5856BF295}" presName="parentText" presStyleLbl="node1" presStyleIdx="1" presStyleCnt="3">
        <dgm:presLayoutVars>
          <dgm:chMax val="0"/>
          <dgm:bulletEnabled val="1"/>
        </dgm:presLayoutVars>
      </dgm:prSet>
      <dgm:spPr/>
    </dgm:pt>
    <dgm:pt modelId="{B6D03C74-FC2E-42A5-A14B-B51F919C983B}" type="pres">
      <dgm:prSet presAssocID="{8F3FD6DE-35FF-4009-AD70-DFB4EFD09FB6}" presName="spacer" presStyleCnt="0"/>
      <dgm:spPr/>
    </dgm:pt>
    <dgm:pt modelId="{ADF4AEAA-DBB2-42AD-9BD4-4AB30CEDDD79}" type="pres">
      <dgm:prSet presAssocID="{8679636E-04A3-42B7-BAD9-AFD967BF86A3}" presName="parentText" presStyleLbl="node1" presStyleIdx="2" presStyleCnt="3">
        <dgm:presLayoutVars>
          <dgm:chMax val="0"/>
          <dgm:bulletEnabled val="1"/>
        </dgm:presLayoutVars>
      </dgm:prSet>
      <dgm:spPr/>
    </dgm:pt>
  </dgm:ptLst>
  <dgm:cxnLst>
    <dgm:cxn modelId="{ADA45E12-26A6-4544-914F-469A6B093B96}" srcId="{B1DE2E87-6DD6-4262-974A-5E8E3154C109}" destId="{8679636E-04A3-42B7-BAD9-AFD967BF86A3}" srcOrd="2" destOrd="0" parTransId="{934980F8-2697-432E-9C3D-38DD6D379200}" sibTransId="{5FC37D3E-18F1-42AB-9725-A9D16839B636}"/>
    <dgm:cxn modelId="{45224B12-D3F9-45B3-88B5-97B9857D473B}" type="presOf" srcId="{8679636E-04A3-42B7-BAD9-AFD967BF86A3}" destId="{ADF4AEAA-DBB2-42AD-9BD4-4AB30CEDDD79}" srcOrd="0" destOrd="0" presId="urn:microsoft.com/office/officeart/2005/8/layout/vList2"/>
    <dgm:cxn modelId="{6E08C620-8DD9-4F13-B2A7-84497BD6BCA3}" srcId="{B1DE2E87-6DD6-4262-974A-5E8E3154C109}" destId="{1964EB0D-4B7D-487A-9E21-D39D261834BC}" srcOrd="0" destOrd="0" parTransId="{6D89B61B-6E43-4BAA-ADA5-AB5A4ACAC07F}" sibTransId="{E357E5F8-5AA1-4B84-8F6E-CC09A74BD03E}"/>
    <dgm:cxn modelId="{91D4753A-176E-4F64-9DA8-3914031A03E5}" type="presOf" srcId="{B1DE2E87-6DD6-4262-974A-5E8E3154C109}" destId="{D3D80620-A0AC-407A-80CA-26B7DB029FC9}" srcOrd="0" destOrd="0" presId="urn:microsoft.com/office/officeart/2005/8/layout/vList2"/>
    <dgm:cxn modelId="{8CF8DF6B-5337-45F3-999D-8C3535130197}" type="presOf" srcId="{1964EB0D-4B7D-487A-9E21-D39D261834BC}" destId="{306FAAD2-DEED-47AC-90FF-32D743F20911}" srcOrd="0" destOrd="0" presId="urn:microsoft.com/office/officeart/2005/8/layout/vList2"/>
    <dgm:cxn modelId="{DCB5C1E0-B28A-4780-ACE0-1607117435C2}" type="presOf" srcId="{086976D9-6F70-4A14-A273-D5D5856BF295}" destId="{2FC29213-9659-4A00-9AC2-AF89D2FEAE57}" srcOrd="0" destOrd="0" presId="urn:microsoft.com/office/officeart/2005/8/layout/vList2"/>
    <dgm:cxn modelId="{39F57FF2-6460-4095-B23B-90D302B82D4A}" srcId="{B1DE2E87-6DD6-4262-974A-5E8E3154C109}" destId="{086976D9-6F70-4A14-A273-D5D5856BF295}" srcOrd="1" destOrd="0" parTransId="{D6A5E942-05EA-40C9-9DE8-BEC95AF47091}" sibTransId="{8F3FD6DE-35FF-4009-AD70-DFB4EFD09FB6}"/>
    <dgm:cxn modelId="{8B6DF8AF-1E53-4530-8F95-1905B2998FDF}" type="presParOf" srcId="{D3D80620-A0AC-407A-80CA-26B7DB029FC9}" destId="{306FAAD2-DEED-47AC-90FF-32D743F20911}" srcOrd="0" destOrd="0" presId="urn:microsoft.com/office/officeart/2005/8/layout/vList2"/>
    <dgm:cxn modelId="{F094706F-203D-4E02-8E66-6CAD12EA65F7}" type="presParOf" srcId="{D3D80620-A0AC-407A-80CA-26B7DB029FC9}" destId="{AE732DB4-1059-4124-BDB0-DEA467C4B4AA}" srcOrd="1" destOrd="0" presId="urn:microsoft.com/office/officeart/2005/8/layout/vList2"/>
    <dgm:cxn modelId="{F3BFF831-B271-45E8-94C8-9CB55541549E}" type="presParOf" srcId="{D3D80620-A0AC-407A-80CA-26B7DB029FC9}" destId="{2FC29213-9659-4A00-9AC2-AF89D2FEAE57}" srcOrd="2" destOrd="0" presId="urn:microsoft.com/office/officeart/2005/8/layout/vList2"/>
    <dgm:cxn modelId="{F092F376-31B7-46EA-B738-1FDEA0D6DEDD}" type="presParOf" srcId="{D3D80620-A0AC-407A-80CA-26B7DB029FC9}" destId="{B6D03C74-FC2E-42A5-A14B-B51F919C983B}" srcOrd="3" destOrd="0" presId="urn:microsoft.com/office/officeart/2005/8/layout/vList2"/>
    <dgm:cxn modelId="{0C247A39-A54D-4DF3-A79A-50CE5A2E2460}" type="presParOf" srcId="{D3D80620-A0AC-407A-80CA-26B7DB029FC9}" destId="{ADF4AEAA-DBB2-42AD-9BD4-4AB30CEDDD79}"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42816-B49A-442F-A1A1-5BBEF6FDF60D}">
      <dsp:nvSpPr>
        <dsp:cNvPr id="0" name=""/>
        <dsp:cNvSpPr/>
      </dsp:nvSpPr>
      <dsp:spPr>
        <a:xfrm>
          <a:off x="1755272" y="24311"/>
          <a:ext cx="1509048" cy="1312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05B99-F662-4C2D-AC53-271BFD61654B}">
      <dsp:nvSpPr>
        <dsp:cNvPr id="0" name=""/>
        <dsp:cNvSpPr/>
      </dsp:nvSpPr>
      <dsp:spPr>
        <a:xfrm>
          <a:off x="340371" y="1398021"/>
          <a:ext cx="4311566" cy="562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fr-FR" sz="2000" b="1" kern="1200"/>
            <a:t>Informer</a:t>
          </a:r>
          <a:r>
            <a:rPr lang="fr-FR" sz="2000" kern="1200"/>
            <a:t> les étudiants et les étudiantes</a:t>
          </a:r>
          <a:endParaRPr lang="fr-CA" sz="2000" kern="1200"/>
        </a:p>
      </dsp:txBody>
      <dsp:txXfrm>
        <a:off x="340371" y="1398021"/>
        <a:ext cx="4311566" cy="562286"/>
      </dsp:txXfrm>
    </dsp:sp>
    <dsp:sp modelId="{E959A68E-2088-49AF-9D5D-396DA35DB52C}">
      <dsp:nvSpPr>
        <dsp:cNvPr id="0" name=""/>
        <dsp:cNvSpPr/>
      </dsp:nvSpPr>
      <dsp:spPr>
        <a:xfrm>
          <a:off x="340371" y="2111960"/>
          <a:ext cx="4311566" cy="223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a:t>Expliquer les notions de plagiat et d’intégrité intellectuelle</a:t>
          </a:r>
          <a:endParaRPr lang="fr-CA" sz="1600" kern="1200"/>
        </a:p>
        <a:p>
          <a:pPr marL="0" lvl="0" indent="0" algn="ctr" defTabSz="711200">
            <a:lnSpc>
              <a:spcPct val="100000"/>
            </a:lnSpc>
            <a:spcBef>
              <a:spcPct val="0"/>
            </a:spcBef>
            <a:spcAft>
              <a:spcPct val="35000"/>
            </a:spcAft>
            <a:buNone/>
          </a:pPr>
          <a:r>
            <a:rPr lang="fr-FR" sz="1600" kern="1200"/>
            <a:t>Baliser l’utilisation de l’IA générative</a:t>
          </a:r>
        </a:p>
        <a:p>
          <a:pPr marL="0" lvl="0" indent="0" algn="ctr" defTabSz="711200">
            <a:lnSpc>
              <a:spcPct val="100000"/>
            </a:lnSpc>
            <a:spcBef>
              <a:spcPct val="0"/>
            </a:spcBef>
            <a:spcAft>
              <a:spcPct val="35000"/>
            </a:spcAft>
            <a:buNone/>
          </a:pPr>
          <a:r>
            <a:rPr lang="fr-FR" sz="1600" kern="1200"/>
            <a:t>Faire connaître les politiques du collège</a:t>
          </a:r>
          <a:endParaRPr lang="fr-CA" sz="1600" kern="1200"/>
        </a:p>
        <a:p>
          <a:pPr marL="0" lvl="0" indent="0" algn="ctr" defTabSz="711200">
            <a:lnSpc>
              <a:spcPct val="100000"/>
            </a:lnSpc>
            <a:spcBef>
              <a:spcPct val="0"/>
            </a:spcBef>
            <a:spcAft>
              <a:spcPct val="35000"/>
            </a:spcAft>
            <a:buNone/>
          </a:pPr>
          <a:r>
            <a:rPr lang="fr-FR" sz="1600" kern="1200"/>
            <a:t>Expliquer les conséquences</a:t>
          </a:r>
          <a:endParaRPr lang="fr-CA" sz="1600" kern="1200"/>
        </a:p>
        <a:p>
          <a:pPr marL="0" lvl="0" indent="0" algn="ctr" defTabSz="711200">
            <a:lnSpc>
              <a:spcPct val="100000"/>
            </a:lnSpc>
            <a:spcBef>
              <a:spcPct val="0"/>
            </a:spcBef>
            <a:spcAft>
              <a:spcPct val="35000"/>
            </a:spcAft>
            <a:buNone/>
          </a:pPr>
          <a:r>
            <a:rPr lang="fr-FR" sz="1600" kern="1200"/>
            <a:t>Expliquer l’importance d’être intègre intellectuellement</a:t>
          </a:r>
        </a:p>
        <a:p>
          <a:pPr marL="0" lvl="0" indent="0" algn="ctr" defTabSz="711200">
            <a:lnSpc>
              <a:spcPct val="100000"/>
            </a:lnSpc>
            <a:spcBef>
              <a:spcPct val="0"/>
            </a:spcBef>
            <a:spcAft>
              <a:spcPct val="35000"/>
            </a:spcAft>
            <a:buNone/>
          </a:pPr>
          <a:r>
            <a:rPr lang="fr-FR" sz="1600" kern="1200"/>
            <a:t>Montrer des exemples, notamment avec l’IA générative</a:t>
          </a:r>
          <a:endParaRPr lang="fr-CA" sz="1600" kern="1200"/>
        </a:p>
      </dsp:txBody>
      <dsp:txXfrm>
        <a:off x="340371" y="2111960"/>
        <a:ext cx="4311566" cy="2231439"/>
      </dsp:txXfrm>
    </dsp:sp>
    <dsp:sp modelId="{7E64F633-54B1-49E7-B113-3D3E95F7D1F6}">
      <dsp:nvSpPr>
        <dsp:cNvPr id="0" name=""/>
        <dsp:cNvSpPr/>
      </dsp:nvSpPr>
      <dsp:spPr>
        <a:xfrm>
          <a:off x="6807721" y="17633"/>
          <a:ext cx="1509048" cy="131200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000" b="-16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0D690-829C-4842-AB55-0F9750EBC5E6}">
      <dsp:nvSpPr>
        <dsp:cNvPr id="0" name=""/>
        <dsp:cNvSpPr/>
      </dsp:nvSpPr>
      <dsp:spPr>
        <a:xfrm>
          <a:off x="5406462" y="1398021"/>
          <a:ext cx="4311566" cy="562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fr-FR" sz="2000" b="1" kern="1200"/>
            <a:t>Former</a:t>
          </a:r>
          <a:r>
            <a:rPr lang="fr-FR" sz="2000" kern="1200"/>
            <a:t> les étudiants et les étudiantes</a:t>
          </a:r>
          <a:endParaRPr lang="fr-CA" sz="2000" kern="1200"/>
        </a:p>
      </dsp:txBody>
      <dsp:txXfrm>
        <a:off x="5406462" y="1398021"/>
        <a:ext cx="4311566" cy="562286"/>
      </dsp:txXfrm>
    </dsp:sp>
    <dsp:sp modelId="{AAEBB083-375F-47DF-8F62-1056F2BC195D}">
      <dsp:nvSpPr>
        <dsp:cNvPr id="0" name=""/>
        <dsp:cNvSpPr/>
      </dsp:nvSpPr>
      <dsp:spPr>
        <a:xfrm>
          <a:off x="5406462" y="2111960"/>
          <a:ext cx="4311566" cy="223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a:t>Comment insérer une citation mot-à-mot ou une paraphrase dans un travail</a:t>
          </a:r>
          <a:endParaRPr lang="fr-CA" sz="1600" kern="1200"/>
        </a:p>
        <a:p>
          <a:pPr marL="0" lvl="0" indent="0" algn="ctr" defTabSz="711200">
            <a:lnSpc>
              <a:spcPct val="100000"/>
            </a:lnSpc>
            <a:spcBef>
              <a:spcPct val="0"/>
            </a:spcBef>
            <a:spcAft>
              <a:spcPct val="35000"/>
            </a:spcAft>
            <a:buNone/>
          </a:pPr>
          <a:r>
            <a:rPr lang="fr-FR" sz="1600" kern="1200"/>
            <a:t>Comment ajouter une référence directement dans le texte</a:t>
          </a:r>
          <a:endParaRPr lang="fr-CA" sz="1600" kern="1200"/>
        </a:p>
        <a:p>
          <a:pPr marL="0" lvl="0" indent="0" algn="ctr" defTabSz="711200">
            <a:lnSpc>
              <a:spcPct val="100000"/>
            </a:lnSpc>
            <a:spcBef>
              <a:spcPct val="0"/>
            </a:spcBef>
            <a:spcAft>
              <a:spcPct val="35000"/>
            </a:spcAft>
            <a:buNone/>
          </a:pPr>
          <a:r>
            <a:rPr lang="fr-FR" sz="1600" kern="1200"/>
            <a:t>Comment rédiger une médiagraphie</a:t>
          </a:r>
          <a:endParaRPr lang="fr-CA" sz="1600" kern="1200"/>
        </a:p>
        <a:p>
          <a:pPr marL="0" lvl="0" indent="0" algn="ctr" defTabSz="711200">
            <a:lnSpc>
              <a:spcPct val="100000"/>
            </a:lnSpc>
            <a:spcBef>
              <a:spcPct val="0"/>
            </a:spcBef>
            <a:spcAft>
              <a:spcPct val="35000"/>
            </a:spcAft>
            <a:buNone/>
          </a:pPr>
          <a:r>
            <a:rPr lang="fr-FR" sz="1600" kern="1200"/>
            <a:t>Comment utiliser un logiciel de gestion </a:t>
          </a:r>
          <a:r>
            <a:rPr lang="fr-FR" sz="1600" kern="1200" err="1"/>
            <a:t>médiagraphique</a:t>
          </a:r>
          <a:endParaRPr lang="fr-FR" sz="1600" kern="1200"/>
        </a:p>
        <a:p>
          <a:pPr marL="0" lvl="0" indent="0" algn="ctr" defTabSz="711200">
            <a:lnSpc>
              <a:spcPct val="100000"/>
            </a:lnSpc>
            <a:spcBef>
              <a:spcPct val="0"/>
            </a:spcBef>
            <a:spcAft>
              <a:spcPct val="35000"/>
            </a:spcAft>
            <a:buNone/>
          </a:pPr>
          <a:r>
            <a:rPr lang="fr-FR" sz="1600" kern="1200"/>
            <a:t>Comment mentionner l’utilisation de l’IA générative</a:t>
          </a:r>
          <a:endParaRPr lang="fr-CA" sz="1600" kern="1200"/>
        </a:p>
      </dsp:txBody>
      <dsp:txXfrm>
        <a:off x="5406462" y="2111960"/>
        <a:ext cx="4311566" cy="2231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239A7-6D5A-4210-A169-DDE1E9C4CC4E}">
      <dsp:nvSpPr>
        <dsp:cNvPr id="0" name=""/>
        <dsp:cNvSpPr/>
      </dsp:nvSpPr>
      <dsp:spPr>
        <a:xfrm>
          <a:off x="1379525" y="388784"/>
          <a:ext cx="1908562" cy="1908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A0ADF-60D1-4C5F-A2C0-275AE7CD9896}">
      <dsp:nvSpPr>
        <dsp:cNvPr id="0" name=""/>
        <dsp:cNvSpPr/>
      </dsp:nvSpPr>
      <dsp:spPr>
        <a:xfrm>
          <a:off x="264770" y="2680451"/>
          <a:ext cx="4241250" cy="149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kern="1200"/>
            <a:t>Le plagiat, c’est laisser entendre, intentionnellement ou non, que c’est vous qui avez eu l’idée originale d’une autre personne.</a:t>
          </a:r>
          <a:endParaRPr lang="en-US" sz="2000" kern="1200"/>
        </a:p>
      </dsp:txBody>
      <dsp:txXfrm>
        <a:off x="264770" y="2680451"/>
        <a:ext cx="4241250" cy="1490226"/>
      </dsp:txXfrm>
    </dsp:sp>
    <dsp:sp modelId="{FC3142B6-41A0-40E9-AD54-8F897996A129}">
      <dsp:nvSpPr>
        <dsp:cNvPr id="0" name=""/>
        <dsp:cNvSpPr/>
      </dsp:nvSpPr>
      <dsp:spPr>
        <a:xfrm>
          <a:off x="6566653" y="172086"/>
          <a:ext cx="1908562" cy="1908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30226-3890-4BEC-9AAA-89258031DE60}">
      <dsp:nvSpPr>
        <dsp:cNvPr id="0" name=""/>
        <dsp:cNvSpPr/>
      </dsp:nvSpPr>
      <dsp:spPr>
        <a:xfrm>
          <a:off x="5248239" y="2680451"/>
          <a:ext cx="4545390" cy="149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kern="1200"/>
            <a:t>La seule façon de ne pas plagier </a:t>
          </a:r>
          <a:br>
            <a:rPr lang="fr-FR" sz="2000" kern="1200"/>
          </a:br>
          <a:r>
            <a:rPr lang="fr-FR" sz="2000" kern="1200"/>
            <a:t>est de citer et référencer correctement ses sources, conformément aux normes prescrites par le collège et le programme d’études.​</a:t>
          </a:r>
          <a:endParaRPr lang="en-US" sz="2000" kern="1200"/>
        </a:p>
      </dsp:txBody>
      <dsp:txXfrm>
        <a:off x="5248239" y="2680451"/>
        <a:ext cx="4545390" cy="14902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3D4F-A672-4041-B3FD-49B50DC37614}">
      <dsp:nvSpPr>
        <dsp:cNvPr id="0" name=""/>
        <dsp:cNvSpPr/>
      </dsp:nvSpPr>
      <dsp:spPr>
        <a:xfrm>
          <a:off x="0" y="3778575"/>
          <a:ext cx="6711950" cy="12402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fr-FR" sz="1600" kern="1200"/>
            <a:t>Si les consignes d’un travail ne vous semblent pas claires, n’hésitez pas à consulter votre enseignant ou votre enseignante pour plus de précision.</a:t>
          </a:r>
          <a:endParaRPr lang="en-US" sz="1600" kern="1200"/>
        </a:p>
      </dsp:txBody>
      <dsp:txXfrm>
        <a:off x="0" y="3778575"/>
        <a:ext cx="6711950" cy="1240212"/>
      </dsp:txXfrm>
    </dsp:sp>
    <dsp:sp modelId="{0E48E619-7234-4A40-9C08-FDC32AE9E4F5}">
      <dsp:nvSpPr>
        <dsp:cNvPr id="0" name=""/>
        <dsp:cNvSpPr/>
      </dsp:nvSpPr>
      <dsp:spPr>
        <a:xfrm rot="10800000">
          <a:off x="0" y="1889731"/>
          <a:ext cx="6711950" cy="1907447"/>
        </a:xfrm>
        <a:prstGeom prst="upArrowCallou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fr-FR" sz="1600" kern="1200"/>
            <a:t>Vos travaux se basent et s’inspirent de sources existantes </a:t>
          </a:r>
          <a:r>
            <a:rPr lang="fr-FR" sz="1600" b="1" kern="1200"/>
            <a:t>que vous citerez</a:t>
          </a:r>
          <a:r>
            <a:rPr lang="fr-FR" sz="1600" kern="1200"/>
            <a:t> dans le respect des consignes. </a:t>
          </a:r>
          <a:endParaRPr lang="en-US" sz="1600" kern="1200"/>
        </a:p>
      </dsp:txBody>
      <dsp:txXfrm rot="10800000">
        <a:off x="0" y="1889731"/>
        <a:ext cx="6711950" cy="1239402"/>
      </dsp:txXfrm>
    </dsp:sp>
    <dsp:sp modelId="{520B4A0D-EBF1-4706-8141-56782D32E1F0}">
      <dsp:nvSpPr>
        <dsp:cNvPr id="0" name=""/>
        <dsp:cNvSpPr/>
      </dsp:nvSpPr>
      <dsp:spPr>
        <a:xfrm rot="10800000">
          <a:off x="0" y="887"/>
          <a:ext cx="6711950" cy="1907447"/>
        </a:xfrm>
        <a:prstGeom prst="upArrowCallou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fr-FR" sz="1600" kern="1200"/>
            <a:t>Au collégial, vous apprenez à développer votre pensée, à analyser de l’information, à exprimer vos idées, à argumenter... Pour y arriver, il est normal, même nécessaire,</a:t>
          </a:r>
          <a:r>
            <a:rPr lang="fr-FR" sz="1600" b="1" kern="1200"/>
            <a:t> </a:t>
          </a:r>
          <a:r>
            <a:rPr lang="fr-FR" sz="1600" kern="1200"/>
            <a:t>de vous appuyer sur ce que d’autres ont dit, écrit ou produit avant vous. </a:t>
          </a:r>
          <a:endParaRPr lang="en-US" sz="1600" kern="1200"/>
        </a:p>
      </dsp:txBody>
      <dsp:txXfrm rot="10800000">
        <a:off x="0" y="887"/>
        <a:ext cx="6711950" cy="12394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13AC-EDE8-41A1-9523-07608D608B2F}">
      <dsp:nvSpPr>
        <dsp:cNvPr id="0" name=""/>
        <dsp:cNvSpPr/>
      </dsp:nvSpPr>
      <dsp:spPr>
        <a:xfrm rot="10800000">
          <a:off x="1870725" y="349"/>
          <a:ext cx="6615554" cy="817606"/>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4770" rIns="120904" bIns="64770" numCol="1" spcCol="1270" anchor="ctr" anchorCtr="0">
          <a:noAutofit/>
        </a:bodyPr>
        <a:lstStyle/>
        <a:p>
          <a:pPr marL="0" lvl="0" indent="0" algn="r" defTabSz="755650">
            <a:lnSpc>
              <a:spcPct val="90000"/>
            </a:lnSpc>
            <a:spcBef>
              <a:spcPct val="0"/>
            </a:spcBef>
            <a:spcAft>
              <a:spcPct val="35000"/>
            </a:spcAft>
            <a:buNone/>
          </a:pPr>
          <a:r>
            <a:rPr lang="fr-FR" sz="1700" kern="1200"/>
            <a:t>D’en apprendre plus sur le sujet de votre travail, de vous référer à des experts et des expertes pour mieux comprendre les enjeux.</a:t>
          </a:r>
          <a:endParaRPr lang="fr-CA" sz="1700" kern="1200"/>
        </a:p>
      </dsp:txBody>
      <dsp:txXfrm rot="10800000">
        <a:off x="2075126" y="349"/>
        <a:ext cx="6411153" cy="817606"/>
      </dsp:txXfrm>
    </dsp:sp>
    <dsp:sp modelId="{FF6A185E-7C28-43E6-B349-6E2E8E257E0C}">
      <dsp:nvSpPr>
        <dsp:cNvPr id="0" name=""/>
        <dsp:cNvSpPr/>
      </dsp:nvSpPr>
      <dsp:spPr>
        <a:xfrm>
          <a:off x="1051377" y="0"/>
          <a:ext cx="817606" cy="81760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84A4E-96AB-4C0F-A06B-6E2A51974BC4}">
      <dsp:nvSpPr>
        <dsp:cNvPr id="0" name=""/>
        <dsp:cNvSpPr/>
      </dsp:nvSpPr>
      <dsp:spPr>
        <a:xfrm rot="10800000">
          <a:off x="1870725" y="1022357"/>
          <a:ext cx="6615554" cy="817606"/>
        </a:xfrm>
        <a:prstGeom prst="homePlate">
          <a:avLst/>
        </a:prstGeom>
        <a:solidFill>
          <a:schemeClr val="accent3">
            <a:hueOff val="-808782"/>
            <a:satOff val="20694"/>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4770" rIns="120904" bIns="64770" numCol="1" spcCol="1270" anchor="ctr" anchorCtr="0">
          <a:noAutofit/>
        </a:bodyPr>
        <a:lstStyle/>
        <a:p>
          <a:pPr marL="0" lvl="0" indent="0" algn="r" defTabSz="755650">
            <a:lnSpc>
              <a:spcPct val="90000"/>
            </a:lnSpc>
            <a:spcBef>
              <a:spcPct val="0"/>
            </a:spcBef>
            <a:spcAft>
              <a:spcPct val="35000"/>
            </a:spcAft>
            <a:buNone/>
          </a:pPr>
          <a:r>
            <a:rPr lang="fr-FR" sz="1700" kern="1200"/>
            <a:t>D’obtenir différents points de vue sur ce sujet, d’alimenter votre réflexion.</a:t>
          </a:r>
          <a:endParaRPr lang="fr-CA" sz="1700" kern="1200"/>
        </a:p>
      </dsp:txBody>
      <dsp:txXfrm rot="10800000">
        <a:off x="2075126" y="1022357"/>
        <a:ext cx="6411153" cy="817606"/>
      </dsp:txXfrm>
    </dsp:sp>
    <dsp:sp modelId="{03FD7FC2-C048-4BC3-B938-E6ACADE1D4B4}">
      <dsp:nvSpPr>
        <dsp:cNvPr id="0" name=""/>
        <dsp:cNvSpPr/>
      </dsp:nvSpPr>
      <dsp:spPr>
        <a:xfrm>
          <a:off x="1013465" y="975713"/>
          <a:ext cx="817606" cy="81760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DDF62-25C5-4625-A8C8-1DDEE74A03D0}">
      <dsp:nvSpPr>
        <dsp:cNvPr id="0" name=""/>
        <dsp:cNvSpPr/>
      </dsp:nvSpPr>
      <dsp:spPr>
        <a:xfrm rot="10800000">
          <a:off x="1870725" y="2044365"/>
          <a:ext cx="6615554" cy="817606"/>
        </a:xfrm>
        <a:prstGeom prst="homePlate">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4770" rIns="120904" bIns="64770" numCol="1" spcCol="1270" anchor="ctr" anchorCtr="0">
          <a:noAutofit/>
        </a:bodyPr>
        <a:lstStyle/>
        <a:p>
          <a:pPr marL="0" lvl="0" indent="0" algn="r" defTabSz="755650">
            <a:lnSpc>
              <a:spcPct val="90000"/>
            </a:lnSpc>
            <a:spcBef>
              <a:spcPct val="0"/>
            </a:spcBef>
            <a:spcAft>
              <a:spcPct val="35000"/>
            </a:spcAft>
            <a:buNone/>
          </a:pPr>
          <a:r>
            <a:rPr lang="fr-FR" sz="1700" kern="1200"/>
            <a:t>De sélectionner les informations les plus pertinentes dans les documents consultés les plus fiables.</a:t>
          </a:r>
          <a:endParaRPr lang="fr-CA" sz="1700" kern="1200"/>
        </a:p>
      </dsp:txBody>
      <dsp:txXfrm rot="10800000">
        <a:off x="2075126" y="2044365"/>
        <a:ext cx="6411153" cy="817606"/>
      </dsp:txXfrm>
    </dsp:sp>
    <dsp:sp modelId="{39920534-0448-4295-9D12-568A9D02726D}">
      <dsp:nvSpPr>
        <dsp:cNvPr id="0" name=""/>
        <dsp:cNvSpPr/>
      </dsp:nvSpPr>
      <dsp:spPr>
        <a:xfrm>
          <a:off x="958064" y="2044715"/>
          <a:ext cx="817606" cy="81760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4D38C-1D81-4A88-A4BC-33BB23D83705}">
      <dsp:nvSpPr>
        <dsp:cNvPr id="0" name=""/>
        <dsp:cNvSpPr/>
      </dsp:nvSpPr>
      <dsp:spPr>
        <a:xfrm>
          <a:off x="432187" y="1185457"/>
          <a:ext cx="1303875" cy="1303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C5A4F-714D-44C2-8E59-0955892C2BCA}">
      <dsp:nvSpPr>
        <dsp:cNvPr id="0" name=""/>
        <dsp:cNvSpPr/>
      </dsp:nvSpPr>
      <dsp:spPr>
        <a:xfrm>
          <a:off x="710062" y="1463332"/>
          <a:ext cx="748125" cy="748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328F47-EAF6-4FC1-B1E1-CBF38BB6038F}">
      <dsp:nvSpPr>
        <dsp:cNvPr id="0" name=""/>
        <dsp:cNvSpPr/>
      </dsp:nvSpPr>
      <dsp:spPr>
        <a:xfrm>
          <a:off x="15374" y="2895457"/>
          <a:ext cx="2137500" cy="103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FR" sz="1400" kern="1200" cap="none" baseline="0"/>
            <a:t>Pour rendre visible votre travail de recherche et votre démarche intellectuelle.</a:t>
          </a:r>
          <a:endParaRPr lang="en-US" sz="1400" kern="1200" cap="none" baseline="0">
            <a:solidFill>
              <a:schemeClr val="tx1"/>
            </a:solidFill>
          </a:endParaRPr>
        </a:p>
      </dsp:txBody>
      <dsp:txXfrm>
        <a:off x="15374" y="2895457"/>
        <a:ext cx="2137500" cy="1034121"/>
      </dsp:txXfrm>
    </dsp:sp>
    <dsp:sp modelId="{905F9DBB-E3E1-413E-B332-48AF43D5A28F}">
      <dsp:nvSpPr>
        <dsp:cNvPr id="0" name=""/>
        <dsp:cNvSpPr/>
      </dsp:nvSpPr>
      <dsp:spPr>
        <a:xfrm>
          <a:off x="2943750" y="1185457"/>
          <a:ext cx="1303875" cy="1303875"/>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DCD1E13-3C57-4F15-B4EF-B87ECAC71AFC}">
      <dsp:nvSpPr>
        <dsp:cNvPr id="0" name=""/>
        <dsp:cNvSpPr/>
      </dsp:nvSpPr>
      <dsp:spPr>
        <a:xfrm>
          <a:off x="3221625" y="1463332"/>
          <a:ext cx="748125" cy="7481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216CFE-E735-4A38-BC40-D92D0B6631E7}">
      <dsp:nvSpPr>
        <dsp:cNvPr id="0" name=""/>
        <dsp:cNvSpPr/>
      </dsp:nvSpPr>
      <dsp:spPr>
        <a:xfrm>
          <a:off x="2526937" y="2895457"/>
          <a:ext cx="2137500" cy="103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FR" sz="1400" kern="1200" cap="none" baseline="0"/>
            <a:t>Pour gagner en crédibilité et en fiabilité, en permettant aux personnes qui vous lisent de vérifier vos affirmations. </a:t>
          </a:r>
        </a:p>
      </dsp:txBody>
      <dsp:txXfrm>
        <a:off x="2526937" y="2895457"/>
        <a:ext cx="2137500" cy="1034121"/>
      </dsp:txXfrm>
    </dsp:sp>
    <dsp:sp modelId="{C3C084A2-8DA4-453B-A32E-809D1942707A}">
      <dsp:nvSpPr>
        <dsp:cNvPr id="0" name=""/>
        <dsp:cNvSpPr/>
      </dsp:nvSpPr>
      <dsp:spPr>
        <a:xfrm>
          <a:off x="5455312" y="1185457"/>
          <a:ext cx="1303875" cy="1303875"/>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AE4E074-9A4B-47A7-8655-A5C2EBD9C9C8}">
      <dsp:nvSpPr>
        <dsp:cNvPr id="0" name=""/>
        <dsp:cNvSpPr/>
      </dsp:nvSpPr>
      <dsp:spPr>
        <a:xfrm>
          <a:off x="5733187" y="1463332"/>
          <a:ext cx="748125" cy="7481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30DB1E-253B-40B2-AA1E-3E9BF7CC938E}">
      <dsp:nvSpPr>
        <dsp:cNvPr id="0" name=""/>
        <dsp:cNvSpPr/>
      </dsp:nvSpPr>
      <dsp:spPr>
        <a:xfrm>
          <a:off x="5038499" y="2895457"/>
          <a:ext cx="2137500" cy="103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CA" sz="1400" kern="1200" cap="none" baseline="0" noProof="0"/>
            <a:t>Pour reconnaître l’apport du travail d’autres personnes dans votre propre compréhension du sujet.</a:t>
          </a:r>
        </a:p>
      </dsp:txBody>
      <dsp:txXfrm>
        <a:off x="5038499" y="2895457"/>
        <a:ext cx="2137500" cy="10341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21C09-49BC-4E30-8C51-51E031B09E70}">
      <dsp:nvSpPr>
        <dsp:cNvPr id="0" name=""/>
        <dsp:cNvSpPr/>
      </dsp:nvSpPr>
      <dsp:spPr>
        <a:xfrm>
          <a:off x="2946" y="652135"/>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Copiez un texte mot pour mot, faites un copié-collé​.</a:t>
          </a:r>
          <a:endParaRPr lang="en-US" sz="1600" kern="1200"/>
        </a:p>
      </dsp:txBody>
      <dsp:txXfrm>
        <a:off x="2946" y="652135"/>
        <a:ext cx="2337792" cy="1402675"/>
      </dsp:txXfrm>
    </dsp:sp>
    <dsp:sp modelId="{CE897EB3-B4C8-4CBE-B288-88C4328556DC}">
      <dsp:nvSpPr>
        <dsp:cNvPr id="0" name=""/>
        <dsp:cNvSpPr/>
      </dsp:nvSpPr>
      <dsp:spPr>
        <a:xfrm>
          <a:off x="2574518" y="652135"/>
          <a:ext cx="2337792" cy="1402675"/>
        </a:xfrm>
        <a:prstGeom prst="rect">
          <a:avLst/>
        </a:prstGeom>
        <a:solidFill>
          <a:schemeClr val="accent2">
            <a:hueOff val="457723"/>
            <a:satOff val="-8135"/>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Empruntez des mots ou des phrases ailleurs, changez quelques synonymes et intégrez le passage à votre travail​.</a:t>
          </a:r>
          <a:endParaRPr lang="en-US" sz="1600" kern="1200"/>
        </a:p>
      </dsp:txBody>
      <dsp:txXfrm>
        <a:off x="2574518" y="652135"/>
        <a:ext cx="2337792" cy="1402675"/>
      </dsp:txXfrm>
    </dsp:sp>
    <dsp:sp modelId="{EB8567BB-75A9-4750-BE74-3CD50DF6850B}">
      <dsp:nvSpPr>
        <dsp:cNvPr id="0" name=""/>
        <dsp:cNvSpPr/>
      </dsp:nvSpPr>
      <dsp:spPr>
        <a:xfrm>
          <a:off x="5146089" y="652135"/>
          <a:ext cx="2337792" cy="1402675"/>
        </a:xfrm>
        <a:prstGeom prst="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Reformulez en entier une idée ou une théorie.</a:t>
          </a:r>
          <a:endParaRPr lang="en-US" sz="1600" kern="1200"/>
        </a:p>
      </dsp:txBody>
      <dsp:txXfrm>
        <a:off x="5146089" y="652135"/>
        <a:ext cx="2337792" cy="1402675"/>
      </dsp:txXfrm>
    </dsp:sp>
    <dsp:sp modelId="{65FD4EE3-C0D6-4C21-A107-255515C0429D}">
      <dsp:nvSpPr>
        <dsp:cNvPr id="0" name=""/>
        <dsp:cNvSpPr/>
      </dsp:nvSpPr>
      <dsp:spPr>
        <a:xfrm>
          <a:off x="7717661" y="652135"/>
          <a:ext cx="2337792" cy="1402675"/>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Traduisez un texte ou un discours et l'intégrez à votre travail.</a:t>
          </a:r>
          <a:endParaRPr lang="en-US" sz="1600" kern="1200"/>
        </a:p>
      </dsp:txBody>
      <dsp:txXfrm>
        <a:off x="7717661" y="652135"/>
        <a:ext cx="2337792" cy="1402675"/>
      </dsp:txXfrm>
    </dsp:sp>
    <dsp:sp modelId="{4C55457C-B712-477D-BAC7-8C9317A8BF04}">
      <dsp:nvSpPr>
        <dsp:cNvPr id="0" name=""/>
        <dsp:cNvSpPr/>
      </dsp:nvSpPr>
      <dsp:spPr>
        <a:xfrm>
          <a:off x="1288732" y="2288589"/>
          <a:ext cx="2337792" cy="1402675"/>
        </a:xfrm>
        <a:prstGeom prst="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Copiez une image, un graphique ou des données.​</a:t>
          </a:r>
          <a:endParaRPr lang="en-US" sz="1600" kern="1200"/>
        </a:p>
      </dsp:txBody>
      <dsp:txXfrm>
        <a:off x="1288732" y="2288589"/>
        <a:ext cx="2337792" cy="1402675"/>
      </dsp:txXfrm>
    </dsp:sp>
    <dsp:sp modelId="{70E4858B-8ED2-4FAD-BD76-BA56A395A265}">
      <dsp:nvSpPr>
        <dsp:cNvPr id="0" name=""/>
        <dsp:cNvSpPr/>
      </dsp:nvSpPr>
      <dsp:spPr>
        <a:xfrm>
          <a:off x="3860303" y="2288589"/>
          <a:ext cx="2337792" cy="1402675"/>
        </a:xfrm>
        <a:prstGeom prst="rect">
          <a:avLst/>
        </a:prstGeom>
        <a:solidFill>
          <a:schemeClr val="accent2">
            <a:hueOff val="2288616"/>
            <a:satOff val="-40673"/>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Intégrez à votre travail de la musique ou une vidéo trouvée ailleurs​.</a:t>
          </a:r>
          <a:endParaRPr lang="en-US" sz="1600" kern="1200"/>
        </a:p>
      </dsp:txBody>
      <dsp:txXfrm>
        <a:off x="3860303" y="2288589"/>
        <a:ext cx="2337792" cy="1402675"/>
      </dsp:txXfrm>
    </dsp:sp>
    <dsp:sp modelId="{6CF969E9-102E-4E4D-9D0C-7CBDC1843C6F}">
      <dsp:nvSpPr>
        <dsp:cNvPr id="0" name=""/>
        <dsp:cNvSpPr/>
      </dsp:nvSpPr>
      <dsp:spPr>
        <a:xfrm>
          <a:off x="6431875" y="2288589"/>
          <a:ext cx="2337792" cy="1402675"/>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Reprenez ou résumez les paroles, les idées de quelqu’un, sans mentionner cette personne.</a:t>
          </a:r>
          <a:endParaRPr lang="en-US" sz="1600" kern="1200"/>
        </a:p>
      </dsp:txBody>
      <dsp:txXfrm>
        <a:off x="6431875" y="2288589"/>
        <a:ext cx="2337792" cy="1402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0B26A-3EA5-420A-933F-2F38EF65A4FC}">
      <dsp:nvSpPr>
        <dsp:cNvPr id="0" name=""/>
        <dsp:cNvSpPr/>
      </dsp:nvSpPr>
      <dsp:spPr>
        <a:xfrm rot="5400000">
          <a:off x="-221801" y="225507"/>
          <a:ext cx="1478675" cy="103507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a:t>1</a:t>
          </a:r>
          <a:endParaRPr lang="fr-CA" sz="4000" kern="1200"/>
        </a:p>
      </dsp:txBody>
      <dsp:txXfrm rot="-5400000">
        <a:off x="1" y="521241"/>
        <a:ext cx="1035072" cy="443603"/>
      </dsp:txXfrm>
    </dsp:sp>
    <dsp:sp modelId="{333822A5-6C14-4C8B-930E-5013CFC56070}">
      <dsp:nvSpPr>
        <dsp:cNvPr id="0" name=""/>
        <dsp:cNvSpPr/>
      </dsp:nvSpPr>
      <dsp:spPr>
        <a:xfrm rot="5400000">
          <a:off x="5017146" y="-3978367"/>
          <a:ext cx="961644" cy="892579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a:t>Planifier votre temps</a:t>
          </a:r>
          <a:r>
            <a:rPr lang="fr-FR" sz="1400" kern="1200"/>
            <a:t>. Des outils existent pour vous aider à préparer votre échéancier de travail. Ça vous évitera le stress de devoir tout terminer juste avant la date de remise.  </a:t>
          </a:r>
          <a:endParaRPr lang="fr-CA" sz="1400" kern="1200"/>
        </a:p>
      </dsp:txBody>
      <dsp:txXfrm rot="-5400000">
        <a:off x="1035073" y="50650"/>
        <a:ext cx="8878847" cy="867756"/>
      </dsp:txXfrm>
    </dsp:sp>
    <dsp:sp modelId="{5469F7AF-E7C7-493D-B8D2-AFB6BA84B561}">
      <dsp:nvSpPr>
        <dsp:cNvPr id="0" name=""/>
        <dsp:cNvSpPr/>
      </dsp:nvSpPr>
      <dsp:spPr>
        <a:xfrm rot="5400000">
          <a:off x="-221801" y="1508725"/>
          <a:ext cx="1478675" cy="1035072"/>
        </a:xfrm>
        <a:prstGeom prst="chevron">
          <a:avLst/>
        </a:prstGeom>
        <a:solidFill>
          <a:schemeClr val="accent3">
            <a:hueOff val="-808782"/>
            <a:satOff val="20694"/>
            <a:lumOff val="784"/>
            <a:alphaOff val="0"/>
          </a:schemeClr>
        </a:solidFill>
        <a:ln w="12700" cap="flat" cmpd="sng" algn="ctr">
          <a:solidFill>
            <a:schemeClr val="accent3">
              <a:hueOff val="-808782"/>
              <a:satOff val="20694"/>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a:t>2</a:t>
          </a:r>
          <a:endParaRPr lang="fr-CA" sz="4000" kern="1200"/>
        </a:p>
      </dsp:txBody>
      <dsp:txXfrm rot="-5400000">
        <a:off x="1" y="1804459"/>
        <a:ext cx="1035072" cy="443603"/>
      </dsp:txXfrm>
    </dsp:sp>
    <dsp:sp modelId="{CB526D07-B2B2-45F5-B8A3-CB2D82625476}">
      <dsp:nvSpPr>
        <dsp:cNvPr id="0" name=""/>
        <dsp:cNvSpPr/>
      </dsp:nvSpPr>
      <dsp:spPr>
        <a:xfrm rot="5400000">
          <a:off x="5017398" y="-2695402"/>
          <a:ext cx="961138" cy="8925791"/>
        </a:xfrm>
        <a:prstGeom prst="round2SameRect">
          <a:avLst/>
        </a:prstGeom>
        <a:solidFill>
          <a:schemeClr val="lt1">
            <a:alpha val="90000"/>
            <a:hueOff val="0"/>
            <a:satOff val="0"/>
            <a:lumOff val="0"/>
            <a:alphaOff val="0"/>
          </a:schemeClr>
        </a:solidFill>
        <a:ln w="12700" cap="flat" cmpd="sng" algn="ctr">
          <a:solidFill>
            <a:schemeClr val="accent3">
              <a:hueOff val="-808782"/>
              <a:satOff val="20694"/>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a:t>Recherchez l’information</a:t>
          </a:r>
          <a:r>
            <a:rPr lang="fr-FR" sz="1400" kern="1200"/>
            <a:t>. Avant de copier ou coller des extraits, choisissez vos sources en fonction de leur fiabilité et de leur pertinence pour votre travail.</a:t>
          </a:r>
          <a:endParaRPr lang="fr-CA" sz="1400" kern="1200"/>
        </a:p>
      </dsp:txBody>
      <dsp:txXfrm rot="-5400000">
        <a:off x="1035072" y="1333843"/>
        <a:ext cx="8878872" cy="867300"/>
      </dsp:txXfrm>
    </dsp:sp>
    <dsp:sp modelId="{7178688A-EEEB-4A11-A4CD-F0F3C106336A}">
      <dsp:nvSpPr>
        <dsp:cNvPr id="0" name=""/>
        <dsp:cNvSpPr/>
      </dsp:nvSpPr>
      <dsp:spPr>
        <a:xfrm rot="5400000">
          <a:off x="-221801" y="2791942"/>
          <a:ext cx="1478675" cy="1035072"/>
        </a:xfrm>
        <a:prstGeom prst="chevron">
          <a:avLst/>
        </a:prstGeom>
        <a:solidFill>
          <a:schemeClr val="accent2"/>
        </a:solidFill>
        <a:ln w="12700" cap="flat" cmpd="sng" algn="ctr">
          <a:solidFill>
            <a:schemeClr val="accent3">
              <a:hueOff val="-1617565"/>
              <a:satOff val="41387"/>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a:t>3</a:t>
          </a:r>
          <a:endParaRPr lang="fr-CA" sz="4000" kern="1200"/>
        </a:p>
      </dsp:txBody>
      <dsp:txXfrm rot="-5400000">
        <a:off x="1" y="3087676"/>
        <a:ext cx="1035072" cy="443603"/>
      </dsp:txXfrm>
    </dsp:sp>
    <dsp:sp modelId="{938F05E8-3530-40E9-BE57-D8090DE66081}">
      <dsp:nvSpPr>
        <dsp:cNvPr id="0" name=""/>
        <dsp:cNvSpPr/>
      </dsp:nvSpPr>
      <dsp:spPr>
        <a:xfrm rot="5400000">
          <a:off x="5017398" y="-1412184"/>
          <a:ext cx="961138" cy="8925791"/>
        </a:xfrm>
        <a:prstGeom prst="round2SameRect">
          <a:avLst/>
        </a:prstGeom>
        <a:solidFill>
          <a:schemeClr val="lt1">
            <a:alpha val="90000"/>
            <a:hueOff val="0"/>
            <a:satOff val="0"/>
            <a:lumOff val="0"/>
            <a:alphaOff val="0"/>
          </a:schemeClr>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a:t>Conservez et organisez toutes vos références. I</a:t>
          </a:r>
          <a:r>
            <a:rPr lang="fr-FR" sz="1400" kern="1200"/>
            <a:t>l est très important de garder la référence de chaque source retenue (titre, auteur, date et lieu de publication). Pour vous aider, vous pouvez utiliser un logiciel de gestion </a:t>
          </a:r>
          <a:r>
            <a:rPr lang="fr-FR" sz="1400" kern="1200" err="1"/>
            <a:t>médiagraphique</a:t>
          </a:r>
          <a:r>
            <a:rPr lang="fr-FR" sz="1400" kern="1200"/>
            <a:t>.</a:t>
          </a:r>
          <a:endParaRPr lang="fr-CA" sz="1400" kern="1200"/>
        </a:p>
      </dsp:txBody>
      <dsp:txXfrm rot="-5400000">
        <a:off x="1035072" y="2617061"/>
        <a:ext cx="8878872" cy="8673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CFC0-B9DA-46E1-B43F-4CEA7D006959}">
      <dsp:nvSpPr>
        <dsp:cNvPr id="0" name=""/>
        <dsp:cNvSpPr/>
      </dsp:nvSpPr>
      <dsp:spPr>
        <a:xfrm>
          <a:off x="7600" y="512811"/>
          <a:ext cx="5195239" cy="15585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539" tIns="410539" rIns="410539" bIns="410539" numCol="1" spcCol="1270" anchor="ctr" anchorCtr="0">
          <a:noAutofit/>
        </a:bodyPr>
        <a:lstStyle/>
        <a:p>
          <a:pPr marL="0" lvl="0" indent="0" algn="ctr" defTabSz="1955800">
            <a:lnSpc>
              <a:spcPct val="90000"/>
            </a:lnSpc>
            <a:spcBef>
              <a:spcPct val="0"/>
            </a:spcBef>
            <a:spcAft>
              <a:spcPct val="35000"/>
            </a:spcAft>
            <a:buNone/>
          </a:pPr>
          <a:r>
            <a:rPr lang="fr-FR" sz="4400" kern="1200"/>
            <a:t>O</a:t>
          </a:r>
          <a:r>
            <a:rPr lang="fr-CA" sz="4400" b="0" i="0" kern="1200"/>
            <a:t>ù</a:t>
          </a:r>
          <a:r>
            <a:rPr lang="fr-FR" sz="4400" kern="1200"/>
            <a:t> citer ? </a:t>
          </a:r>
          <a:endParaRPr lang="en-US" sz="4400" kern="1200"/>
        </a:p>
      </dsp:txBody>
      <dsp:txXfrm>
        <a:off x="7600" y="512811"/>
        <a:ext cx="5195239" cy="1558571"/>
      </dsp:txXfrm>
    </dsp:sp>
    <dsp:sp modelId="{6E91020A-AF33-434F-972F-D65D04F7D26B}">
      <dsp:nvSpPr>
        <dsp:cNvPr id="0" name=""/>
        <dsp:cNvSpPr/>
      </dsp:nvSpPr>
      <dsp:spPr>
        <a:xfrm>
          <a:off x="7600" y="2074378"/>
          <a:ext cx="5195239" cy="35660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4000" tIns="513174" rIns="180000" bIns="513174" numCol="1" spcCol="1270" anchor="t" anchorCtr="0">
          <a:noAutofit/>
        </a:bodyPr>
        <a:lstStyle/>
        <a:p>
          <a:pPr marL="0" lvl="0" indent="0" algn="l" defTabSz="711200">
            <a:lnSpc>
              <a:spcPct val="90000"/>
            </a:lnSpc>
            <a:spcBef>
              <a:spcPct val="0"/>
            </a:spcBef>
            <a:spcAft>
              <a:spcPct val="35000"/>
            </a:spcAft>
            <a:buNone/>
          </a:pPr>
          <a:r>
            <a:rPr lang="fr-FR" sz="1600" kern="1200"/>
            <a:t>Il est important de savoir que vous devez indiquer vos sources </a:t>
          </a:r>
          <a:r>
            <a:rPr lang="fr-FR" sz="1600" b="1" kern="1200"/>
            <a:t>à deux endroits</a:t>
          </a:r>
          <a:r>
            <a:rPr lang="fr-FR" sz="1600" kern="1200"/>
            <a:t>: </a:t>
          </a:r>
          <a:endParaRPr lang="en-US" sz="1600" kern="1200"/>
        </a:p>
        <a:p>
          <a:pPr marL="171450" lvl="1" indent="-171450" algn="l" defTabSz="711200">
            <a:lnSpc>
              <a:spcPct val="90000"/>
            </a:lnSpc>
            <a:spcBef>
              <a:spcPct val="0"/>
            </a:spcBef>
            <a:spcAft>
              <a:spcPct val="15000"/>
            </a:spcAft>
            <a:buChar char="•"/>
          </a:pPr>
          <a:r>
            <a:rPr lang="fr-FR" sz="1600" b="1" kern="1200"/>
            <a:t>directement dans votre texte, </a:t>
          </a:r>
          <a:r>
            <a:rPr lang="fr-FR" sz="1600" b="0" kern="1200"/>
            <a:t>l</a:t>
          </a:r>
          <a:r>
            <a:rPr lang="fr-FR" sz="1600" kern="1200"/>
            <a:t>à où il y a un emprunt (entre parenthèses ou e</a:t>
          </a:r>
          <a:r>
            <a:rPr lang="en-US" sz="1600" kern="1200"/>
            <a:t>n note de bas de page) – c</a:t>
          </a:r>
          <a:r>
            <a:rPr lang="fr-CA" sz="1600" kern="1200" noProof="0"/>
            <a:t>’est la citation dans son contexte.</a:t>
          </a:r>
        </a:p>
        <a:p>
          <a:pPr marL="171450" lvl="1" indent="-171450" algn="l" defTabSz="711200">
            <a:lnSpc>
              <a:spcPct val="90000"/>
            </a:lnSpc>
            <a:spcBef>
              <a:spcPct val="0"/>
            </a:spcBef>
            <a:spcAft>
              <a:spcPct val="15000"/>
            </a:spcAft>
            <a:buChar char="•"/>
          </a:pPr>
          <a:r>
            <a:rPr lang="fr-FR" sz="1600" b="1" kern="1200"/>
            <a:t>dans la médiagraphie,</a:t>
          </a:r>
          <a:r>
            <a:rPr lang="fr-FR" sz="1600" kern="1200"/>
            <a:t> à la fin de votre travail – c’est le référencement complet qui permet de retrouver le document que vous avez consulté.</a:t>
          </a:r>
          <a:endParaRPr lang="en-US" sz="1600" kern="1200"/>
        </a:p>
      </dsp:txBody>
      <dsp:txXfrm>
        <a:off x="7600" y="2074378"/>
        <a:ext cx="5195239" cy="3566032"/>
      </dsp:txXfrm>
    </dsp:sp>
    <dsp:sp modelId="{8584AB05-8F85-425E-AEDF-DF241493DE6F}">
      <dsp:nvSpPr>
        <dsp:cNvPr id="0" name=""/>
        <dsp:cNvSpPr/>
      </dsp:nvSpPr>
      <dsp:spPr>
        <a:xfrm>
          <a:off x="5310734" y="512811"/>
          <a:ext cx="5195239" cy="1558571"/>
        </a:xfrm>
        <a:prstGeom prst="rect">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539" tIns="410539" rIns="410539" bIns="410539" numCol="1" spcCol="1270" anchor="ctr" anchorCtr="0">
          <a:noAutofit/>
        </a:bodyPr>
        <a:lstStyle/>
        <a:p>
          <a:pPr marL="0" lvl="0" indent="0" algn="ctr" defTabSz="1955800">
            <a:lnSpc>
              <a:spcPct val="90000"/>
            </a:lnSpc>
            <a:spcBef>
              <a:spcPct val="0"/>
            </a:spcBef>
            <a:spcAft>
              <a:spcPct val="35000"/>
            </a:spcAft>
            <a:buNone/>
          </a:pPr>
          <a:r>
            <a:rPr lang="fr-FR" sz="4400" kern="1200"/>
            <a:t>Comment citer ? </a:t>
          </a:r>
          <a:endParaRPr lang="en-US" sz="4400" kern="1200"/>
        </a:p>
      </dsp:txBody>
      <dsp:txXfrm>
        <a:off x="5310734" y="512811"/>
        <a:ext cx="5195239" cy="1558571"/>
      </dsp:txXfrm>
    </dsp:sp>
    <dsp:sp modelId="{06ED02A7-5D92-4D63-AB8C-ED07555907F1}">
      <dsp:nvSpPr>
        <dsp:cNvPr id="0" name=""/>
        <dsp:cNvSpPr/>
      </dsp:nvSpPr>
      <dsp:spPr>
        <a:xfrm>
          <a:off x="5310734" y="2071383"/>
          <a:ext cx="5195239" cy="3566032"/>
        </a:xfrm>
        <a:prstGeom prst="rect">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252000" rIns="180000" bIns="513174" numCol="1" spcCol="1270" anchor="t" anchorCtr="0">
          <a:noAutofit/>
        </a:bodyPr>
        <a:lstStyle/>
        <a:p>
          <a:pPr marL="0" lvl="0" indent="0" algn="l" defTabSz="711200">
            <a:lnSpc>
              <a:spcPct val="90000"/>
            </a:lnSpc>
            <a:spcBef>
              <a:spcPct val="0"/>
            </a:spcBef>
            <a:spcAft>
              <a:spcPct val="35000"/>
            </a:spcAft>
            <a:buFont typeface="+mj-lt"/>
            <a:buNone/>
          </a:pPr>
          <a:r>
            <a:rPr lang="fr-FR" sz="1600" kern="1200"/>
            <a:t>APA ou Dionne sont des « styles bibliographiques » et, dépendamment du style qu’on vous a demandé d’utiliser, la façon d’écrire vos références changera. </a:t>
          </a:r>
        </a:p>
        <a:p>
          <a:pPr marL="0" lvl="0" indent="0" algn="l" defTabSz="711200">
            <a:lnSpc>
              <a:spcPct val="90000"/>
            </a:lnSpc>
            <a:spcBef>
              <a:spcPct val="0"/>
            </a:spcBef>
            <a:spcAft>
              <a:spcPct val="35000"/>
            </a:spcAft>
            <a:buNone/>
          </a:pPr>
          <a:r>
            <a:rPr lang="fr-FR" sz="1600" kern="1200"/>
            <a:t>Cependant, quel que soit le style bibliographique, les informations suivantes doivent être fournies, même pour l’utilisation de l’IA générative :</a:t>
          </a:r>
          <a:endParaRPr lang="en-US" sz="1600" kern="1200"/>
        </a:p>
        <a:p>
          <a:pPr marL="171450" lvl="1" indent="-171450" algn="l" defTabSz="711200">
            <a:lnSpc>
              <a:spcPct val="90000"/>
            </a:lnSpc>
            <a:spcBef>
              <a:spcPct val="0"/>
            </a:spcBef>
            <a:spcAft>
              <a:spcPct val="15000"/>
            </a:spcAft>
            <a:buChar char="•"/>
          </a:pPr>
          <a:r>
            <a:rPr lang="fr-FR" sz="1600" kern="1200"/>
            <a:t>le nom du ou des auteurs ou autrices</a:t>
          </a:r>
          <a:endParaRPr lang="en-US" sz="1600" kern="1200"/>
        </a:p>
        <a:p>
          <a:pPr marL="171450" lvl="1" indent="-171450" algn="l" defTabSz="711200">
            <a:lnSpc>
              <a:spcPct val="90000"/>
            </a:lnSpc>
            <a:spcBef>
              <a:spcPct val="0"/>
            </a:spcBef>
            <a:spcAft>
              <a:spcPct val="15000"/>
            </a:spcAft>
            <a:buChar char="•"/>
          </a:pPr>
          <a:r>
            <a:rPr lang="fr-FR" sz="1600" kern="1200"/>
            <a:t>le titre du document</a:t>
          </a:r>
          <a:endParaRPr lang="en-US" sz="1600" kern="1200"/>
        </a:p>
        <a:p>
          <a:pPr marL="171450" lvl="1" indent="-171450" algn="l" defTabSz="711200">
            <a:lnSpc>
              <a:spcPct val="90000"/>
            </a:lnSpc>
            <a:spcBef>
              <a:spcPct val="0"/>
            </a:spcBef>
            <a:spcAft>
              <a:spcPct val="15000"/>
            </a:spcAft>
            <a:buChar char="•"/>
          </a:pPr>
          <a:r>
            <a:rPr lang="fr-FR" sz="1600" kern="1200"/>
            <a:t>les informations de publication (année, maison d’édition, lieu de publication / adresse du site web)</a:t>
          </a:r>
          <a:endParaRPr lang="en-US" sz="1600" kern="1200"/>
        </a:p>
        <a:p>
          <a:pPr marL="57150" lvl="1" indent="-57150" algn="l" defTabSz="488950">
            <a:lnSpc>
              <a:spcPct val="90000"/>
            </a:lnSpc>
            <a:spcBef>
              <a:spcPct val="0"/>
            </a:spcBef>
            <a:spcAft>
              <a:spcPct val="15000"/>
            </a:spcAft>
            <a:buChar char="•"/>
          </a:pPr>
          <a:endParaRPr lang="en-US" sz="1100" kern="1200"/>
        </a:p>
      </dsp:txBody>
      <dsp:txXfrm>
        <a:off x="5310734" y="2071383"/>
        <a:ext cx="5195239" cy="3566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3B1A-3574-4E4E-8321-6C5CFB9D4C13}">
      <dsp:nvSpPr>
        <dsp:cNvPr id="0" name=""/>
        <dsp:cNvSpPr/>
      </dsp:nvSpPr>
      <dsp:spPr>
        <a:xfrm>
          <a:off x="979832" y="353643"/>
          <a:ext cx="1049835" cy="104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DFFB88-3388-4178-A9A6-E939A224C2E7}">
      <dsp:nvSpPr>
        <dsp:cNvPr id="0" name=""/>
        <dsp:cNvSpPr/>
      </dsp:nvSpPr>
      <dsp:spPr>
        <a:xfrm>
          <a:off x="4985" y="1559832"/>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fr-FR" sz="1700" b="1" kern="1200"/>
            <a:t>Expliciter </a:t>
          </a:r>
          <a:r>
            <a:rPr lang="fr-FR" sz="1700" kern="1200"/>
            <a:t>les consignes</a:t>
          </a:r>
          <a:endParaRPr lang="fr-CA" sz="1700" kern="1200"/>
        </a:p>
      </dsp:txBody>
      <dsp:txXfrm>
        <a:off x="4985" y="1559832"/>
        <a:ext cx="2999531" cy="449929"/>
      </dsp:txXfrm>
    </dsp:sp>
    <dsp:sp modelId="{3BB22A07-C8D8-441C-A61A-D331EF835D97}">
      <dsp:nvSpPr>
        <dsp:cNvPr id="0" name=""/>
        <dsp:cNvSpPr/>
      </dsp:nvSpPr>
      <dsp:spPr>
        <a:xfrm>
          <a:off x="4985" y="2082484"/>
          <a:ext cx="2999531" cy="190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a:t>Préciser si le travail se fait individuellement ou en équipe</a:t>
          </a:r>
        </a:p>
        <a:p>
          <a:pPr marL="0" lvl="0" indent="0" algn="ctr" defTabSz="622300">
            <a:lnSpc>
              <a:spcPct val="100000"/>
            </a:lnSpc>
            <a:spcBef>
              <a:spcPct val="0"/>
            </a:spcBef>
            <a:spcAft>
              <a:spcPct val="35000"/>
            </a:spcAft>
            <a:buNone/>
          </a:pPr>
          <a:r>
            <a:rPr lang="fr-CA" sz="1400" kern="1200"/>
            <a:t>Donner des consignes pour l’utilisation de l’IA générative</a:t>
          </a:r>
        </a:p>
        <a:p>
          <a:pPr marL="0" lvl="0" indent="0" algn="ctr" defTabSz="622300">
            <a:lnSpc>
              <a:spcPct val="100000"/>
            </a:lnSpc>
            <a:spcBef>
              <a:spcPct val="0"/>
            </a:spcBef>
            <a:spcAft>
              <a:spcPct val="35000"/>
            </a:spcAft>
            <a:buNone/>
          </a:pPr>
          <a:r>
            <a:rPr lang="fr-FR" sz="1400" kern="1200"/>
            <a:t>Préciser le style bibliographique </a:t>
          </a:r>
          <a:r>
            <a:rPr lang="fr-FR" sz="1400" b="0" kern="1200"/>
            <a:t>à utiliser</a:t>
          </a:r>
          <a:endParaRPr lang="fr-CA" sz="1400" b="0" kern="1200"/>
        </a:p>
        <a:p>
          <a:pPr marL="0" lvl="0" indent="0" algn="ctr" defTabSz="622300">
            <a:lnSpc>
              <a:spcPct val="100000"/>
            </a:lnSpc>
            <a:spcBef>
              <a:spcPct val="0"/>
            </a:spcBef>
            <a:spcAft>
              <a:spcPct val="35000"/>
            </a:spcAft>
            <a:buNone/>
          </a:pPr>
          <a:r>
            <a:rPr lang="fr-FR" sz="1400" kern="1200"/>
            <a:t>Présenter les exigences méthodologiques en classe</a:t>
          </a:r>
          <a:endParaRPr lang="fr-CA" sz="1400" kern="1200"/>
        </a:p>
      </dsp:txBody>
      <dsp:txXfrm>
        <a:off x="4985" y="2082484"/>
        <a:ext cx="2999531" cy="1907272"/>
      </dsp:txXfrm>
    </dsp:sp>
    <dsp:sp modelId="{FDC7E4A5-BD0F-43B3-882A-238E307F1480}">
      <dsp:nvSpPr>
        <dsp:cNvPr id="0" name=""/>
        <dsp:cNvSpPr/>
      </dsp:nvSpPr>
      <dsp:spPr>
        <a:xfrm>
          <a:off x="4504282" y="353643"/>
          <a:ext cx="1049835" cy="104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08D01A-64F1-4BCD-BCED-03DF3ECB7CA3}">
      <dsp:nvSpPr>
        <dsp:cNvPr id="0" name=""/>
        <dsp:cNvSpPr/>
      </dsp:nvSpPr>
      <dsp:spPr>
        <a:xfrm>
          <a:off x="3526254" y="1611976"/>
          <a:ext cx="2999531" cy="25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fr-FR" sz="1700" b="1" kern="1200"/>
            <a:t>Donner l’exemple</a:t>
          </a:r>
          <a:endParaRPr lang="fr-CA" sz="1700" kern="1200"/>
        </a:p>
      </dsp:txBody>
      <dsp:txXfrm>
        <a:off x="3526254" y="1611976"/>
        <a:ext cx="2999531" cy="254925"/>
      </dsp:txXfrm>
    </dsp:sp>
    <dsp:sp modelId="{EE3593F3-E894-42DE-B1C0-DD13756E5332}">
      <dsp:nvSpPr>
        <dsp:cNvPr id="0" name=""/>
        <dsp:cNvSpPr/>
      </dsp:nvSpPr>
      <dsp:spPr>
        <a:xfrm>
          <a:off x="3577846" y="2092077"/>
          <a:ext cx="2999531" cy="190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CA" sz="1400" kern="1200"/>
            <a:t>Citer les sources et indiquer l’utilisation de l’IA générative dans le matériel d'enseignement</a:t>
          </a:r>
        </a:p>
        <a:p>
          <a:pPr marL="0" lvl="0" indent="0" algn="ctr" defTabSz="622300">
            <a:lnSpc>
              <a:spcPct val="100000"/>
            </a:lnSpc>
            <a:spcBef>
              <a:spcPct val="0"/>
            </a:spcBef>
            <a:spcAft>
              <a:spcPct val="35000"/>
            </a:spcAft>
            <a:buNone/>
          </a:pPr>
          <a:r>
            <a:rPr lang="fr-FR" sz="1400" kern="1200"/>
            <a:t>Diffuser des bibliographies présentées de manière rigoureuse</a:t>
          </a:r>
          <a:endParaRPr lang="fr-CA" sz="1400" kern="1200"/>
        </a:p>
      </dsp:txBody>
      <dsp:txXfrm>
        <a:off x="3577846" y="2092077"/>
        <a:ext cx="2999531" cy="1907272"/>
      </dsp:txXfrm>
    </dsp:sp>
    <dsp:sp modelId="{E53FA209-1B19-42C3-8F87-3EF15253DFC2}">
      <dsp:nvSpPr>
        <dsp:cNvPr id="0" name=""/>
        <dsp:cNvSpPr/>
      </dsp:nvSpPr>
      <dsp:spPr>
        <a:xfrm>
          <a:off x="8028731" y="342891"/>
          <a:ext cx="1049835" cy="10498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1940A-DEF8-4F35-85F7-FD65114EF996}">
      <dsp:nvSpPr>
        <dsp:cNvPr id="0" name=""/>
        <dsp:cNvSpPr/>
      </dsp:nvSpPr>
      <dsp:spPr>
        <a:xfrm>
          <a:off x="7053883" y="1549080"/>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fr-FR" sz="1700" b="1" kern="1200"/>
            <a:t>Guider</a:t>
          </a:r>
          <a:endParaRPr lang="fr-CA" sz="1700" kern="1200"/>
        </a:p>
      </dsp:txBody>
      <dsp:txXfrm>
        <a:off x="7053883" y="1549080"/>
        <a:ext cx="2999531" cy="449929"/>
      </dsp:txXfrm>
    </dsp:sp>
    <dsp:sp modelId="{FFDD23AF-D3BD-473F-B67E-7C97F0DCDFE7}">
      <dsp:nvSpPr>
        <dsp:cNvPr id="0" name=""/>
        <dsp:cNvSpPr/>
      </dsp:nvSpPr>
      <dsp:spPr>
        <a:xfrm>
          <a:off x="7058742" y="2084749"/>
          <a:ext cx="2999531" cy="1950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a:solidFill>
                <a:prstClr val="black">
                  <a:hueOff val="0"/>
                  <a:satOff val="0"/>
                  <a:lumOff val="0"/>
                  <a:alphaOff val="0"/>
                </a:prstClr>
              </a:solidFill>
              <a:latin typeface="Trebuchet MS" panose="020B0603020202020204"/>
              <a:ea typeface="+mn-ea"/>
              <a:cs typeface="+mn-cs"/>
            </a:rPr>
            <a:t>Faire signer un contrat d’intégrité aux étudiants et aux étudiantes</a:t>
          </a:r>
        </a:p>
        <a:p>
          <a:pPr marL="0" lvl="0" indent="0" algn="ctr" defTabSz="622300">
            <a:lnSpc>
              <a:spcPct val="100000"/>
            </a:lnSpc>
            <a:spcBef>
              <a:spcPct val="0"/>
            </a:spcBef>
            <a:spcAft>
              <a:spcPct val="35000"/>
            </a:spcAft>
            <a:buNone/>
          </a:pPr>
          <a:r>
            <a:rPr lang="fr-FR" sz="1400" kern="1200">
              <a:solidFill>
                <a:prstClr val="black">
                  <a:hueOff val="0"/>
                  <a:satOff val="0"/>
                  <a:lumOff val="0"/>
                  <a:alphaOff val="0"/>
                </a:prstClr>
              </a:solidFill>
              <a:latin typeface="Trebuchet MS" panose="020B0603020202020204"/>
              <a:ea typeface="+mn-ea"/>
              <a:cs typeface="+mn-cs"/>
            </a:rPr>
            <a:t>Parler de l’importance que vous accordez à l’intégrité intellectuelle dans votre propre pratique</a:t>
          </a:r>
          <a:endParaRPr lang="fr-CA" sz="1400" kern="1200">
            <a:solidFill>
              <a:prstClr val="black">
                <a:hueOff val="0"/>
                <a:satOff val="0"/>
                <a:lumOff val="0"/>
                <a:alphaOff val="0"/>
              </a:prstClr>
            </a:solidFill>
            <a:latin typeface="Trebuchet MS" panose="020B0603020202020204"/>
            <a:ea typeface="+mn-ea"/>
            <a:cs typeface="+mn-cs"/>
          </a:endParaRPr>
        </a:p>
        <a:p>
          <a:pPr marL="0" lvl="0" indent="0" algn="ctr" defTabSz="755650">
            <a:lnSpc>
              <a:spcPct val="100000"/>
            </a:lnSpc>
            <a:spcBef>
              <a:spcPct val="0"/>
            </a:spcBef>
            <a:spcAft>
              <a:spcPct val="35000"/>
            </a:spcAft>
            <a:buNone/>
          </a:pPr>
          <a:endParaRPr lang="fr-CA" sz="1700" kern="1200"/>
        </a:p>
      </dsp:txBody>
      <dsp:txXfrm>
        <a:off x="7058742" y="2084749"/>
        <a:ext cx="2999531" cy="1950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39AC7-B062-4F05-B03C-09F54114745D}">
      <dsp:nvSpPr>
        <dsp:cNvPr id="0" name=""/>
        <dsp:cNvSpPr/>
      </dsp:nvSpPr>
      <dsp:spPr>
        <a:xfrm>
          <a:off x="1608748" y="27067"/>
          <a:ext cx="1299238" cy="1299238"/>
        </a:xfrm>
        <a:prstGeom prst="ellipse">
          <a:avLst/>
        </a:prstGeom>
        <a:solidFill>
          <a:srgbClr val="00B0F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a:t>Produit</a:t>
          </a:r>
          <a:endParaRPr lang="fr-CA" sz="1400" kern="1200"/>
        </a:p>
      </dsp:txBody>
      <dsp:txXfrm>
        <a:off x="1781980" y="254434"/>
        <a:ext cx="952774" cy="584657"/>
      </dsp:txXfrm>
    </dsp:sp>
    <dsp:sp modelId="{14763DFA-75B2-4551-9FC7-2BCF4439AF01}">
      <dsp:nvSpPr>
        <dsp:cNvPr id="0" name=""/>
        <dsp:cNvSpPr/>
      </dsp:nvSpPr>
      <dsp:spPr>
        <a:xfrm>
          <a:off x="2077557" y="839091"/>
          <a:ext cx="1299238" cy="1299238"/>
        </a:xfrm>
        <a:prstGeom prst="ellipse">
          <a:avLst/>
        </a:prstGeom>
        <a:solidFill>
          <a:srgbClr val="7030A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a:t>Processus</a:t>
          </a:r>
          <a:endParaRPr lang="fr-CA" sz="1400" kern="1200"/>
        </a:p>
      </dsp:txBody>
      <dsp:txXfrm>
        <a:off x="2474907" y="1174727"/>
        <a:ext cx="779542" cy="714581"/>
      </dsp:txXfrm>
    </dsp:sp>
    <dsp:sp modelId="{E4049550-2539-4B4B-8F6C-4DEDF013850D}">
      <dsp:nvSpPr>
        <dsp:cNvPr id="0" name=""/>
        <dsp:cNvSpPr/>
      </dsp:nvSpPr>
      <dsp:spPr>
        <a:xfrm>
          <a:off x="1139940" y="839091"/>
          <a:ext cx="1299238" cy="1299238"/>
        </a:xfrm>
        <a:prstGeom prst="ellipse">
          <a:avLst/>
        </a:prstGeom>
        <a:solidFill>
          <a:srgbClr val="92D05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a:t>Propos </a:t>
          </a:r>
          <a:endParaRPr lang="fr-CA" sz="1400" kern="1200"/>
        </a:p>
      </dsp:txBody>
      <dsp:txXfrm>
        <a:off x="1262285" y="1174727"/>
        <a:ext cx="779542" cy="714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AB760-C23E-4EA4-AA4C-4AB76DBF834F}">
      <dsp:nvSpPr>
        <dsp:cNvPr id="0" name=""/>
        <dsp:cNvSpPr/>
      </dsp:nvSpPr>
      <dsp:spPr>
        <a:xfrm>
          <a:off x="-114082" y="921740"/>
          <a:ext cx="7017490" cy="167977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1DB6E6FD-5C83-4A3D-A223-A206BF03925B}">
      <dsp:nvSpPr>
        <dsp:cNvPr id="0" name=""/>
        <dsp:cNvSpPr/>
      </dsp:nvSpPr>
      <dsp:spPr>
        <a:xfrm>
          <a:off x="394048" y="1299689"/>
          <a:ext cx="925682" cy="923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A3D64-0C80-418F-9940-596BA1EF6EE6}">
      <dsp:nvSpPr>
        <dsp:cNvPr id="0" name=""/>
        <dsp:cNvSpPr/>
      </dsp:nvSpPr>
      <dsp:spPr>
        <a:xfrm>
          <a:off x="1445637" y="921740"/>
          <a:ext cx="5535763" cy="1681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50" tIns="177950" rIns="177950" bIns="177950" numCol="1" spcCol="1270" anchor="ctr" anchorCtr="0">
          <a:noAutofit/>
        </a:bodyPr>
        <a:lstStyle/>
        <a:p>
          <a:pPr marL="0" lvl="0" indent="0" algn="l" defTabSz="622300">
            <a:lnSpc>
              <a:spcPct val="100000"/>
            </a:lnSpc>
            <a:spcBef>
              <a:spcPct val="0"/>
            </a:spcBef>
            <a:spcAft>
              <a:spcPct val="35000"/>
            </a:spcAft>
            <a:buNone/>
          </a:pPr>
          <a:r>
            <a:rPr lang="fr-FR" sz="1400" kern="1200"/>
            <a:t>Le processus prend la forme de traces qui permettent de suivre la progression des apprentissages de l’étudiant ou de l’étudiante (Coté,2017). Examiner ces traces pour apprécier la progression et confirmer que le produit final correspond à un développement bien réel. Dès lors, la démarche est unique et difficile à plagier</a:t>
          </a:r>
          <a:endParaRPr lang="en-US" sz="1400" kern="1200"/>
        </a:p>
      </dsp:txBody>
      <dsp:txXfrm>
        <a:off x="1445637" y="921740"/>
        <a:ext cx="5535763" cy="1681416"/>
      </dsp:txXfrm>
    </dsp:sp>
    <dsp:sp modelId="{E0F37DF5-738F-438D-9524-0539B35F8A7D}">
      <dsp:nvSpPr>
        <dsp:cNvPr id="0" name=""/>
        <dsp:cNvSpPr/>
      </dsp:nvSpPr>
      <dsp:spPr>
        <a:xfrm>
          <a:off x="-114082" y="3023510"/>
          <a:ext cx="7017490" cy="167977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993F1-FCAF-40C0-8D1B-D231A28D00F3}">
      <dsp:nvSpPr>
        <dsp:cNvPr id="0" name=""/>
        <dsp:cNvSpPr/>
      </dsp:nvSpPr>
      <dsp:spPr>
        <a:xfrm>
          <a:off x="394048" y="3401459"/>
          <a:ext cx="925682" cy="923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5216B-5863-44CF-B805-393EC2D7DA0B}">
      <dsp:nvSpPr>
        <dsp:cNvPr id="0" name=""/>
        <dsp:cNvSpPr/>
      </dsp:nvSpPr>
      <dsp:spPr>
        <a:xfrm>
          <a:off x="1450658" y="3023510"/>
          <a:ext cx="5525721" cy="1681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50" tIns="177950" rIns="177950" bIns="177950" numCol="1" spcCol="1270" anchor="ctr" anchorCtr="0">
          <a:noAutofit/>
        </a:bodyPr>
        <a:lstStyle/>
        <a:p>
          <a:pPr marL="0" lvl="0" indent="0" algn="l" defTabSz="622300">
            <a:lnSpc>
              <a:spcPct val="100000"/>
            </a:lnSpc>
            <a:spcBef>
              <a:spcPct val="0"/>
            </a:spcBef>
            <a:spcAft>
              <a:spcPct val="35000"/>
            </a:spcAft>
            <a:buNone/>
          </a:pPr>
          <a:r>
            <a:rPr lang="fr-FR" sz="1400" kern="1200"/>
            <a:t>Il est suggéré de découper le travail en étapes progressives, en fournissant les critères d’évaluation et exigeant des preuves (ex. : dossier d’étude ou de presse, journal de bord, rapport d’étape,  esquisses, etc.). Cela permet d’évaluer le processus et ainsi réduit le risque de plagiat.</a:t>
          </a:r>
          <a:br>
            <a:rPr lang="fr-FR" sz="1400" kern="1200"/>
          </a:br>
          <a:endParaRPr lang="en-US" sz="1400" kern="1200"/>
        </a:p>
      </dsp:txBody>
      <dsp:txXfrm>
        <a:off x="1450658" y="3023510"/>
        <a:ext cx="5525721" cy="16814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9A83-5BC7-4BC1-9DF2-C04E759A780D}">
      <dsp:nvSpPr>
        <dsp:cNvPr id="0" name=""/>
        <dsp:cNvSpPr/>
      </dsp:nvSpPr>
      <dsp:spPr>
        <a:xfrm>
          <a:off x="934" y="403269"/>
          <a:ext cx="519011" cy="519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C50F36-261A-42E2-95B0-EF3A39ACD1D8}">
      <dsp:nvSpPr>
        <dsp:cNvPr id="0" name=""/>
        <dsp:cNvSpPr/>
      </dsp:nvSpPr>
      <dsp:spPr>
        <a:xfrm>
          <a:off x="934" y="1103445"/>
          <a:ext cx="1482890" cy="53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Expliquer</a:t>
          </a:r>
          <a:endParaRPr lang="fr-CA" sz="1800" kern="1200"/>
        </a:p>
      </dsp:txBody>
      <dsp:txXfrm>
        <a:off x="934" y="1103445"/>
        <a:ext cx="1482890" cy="533710"/>
      </dsp:txXfrm>
    </dsp:sp>
    <dsp:sp modelId="{D3CDD1FA-E532-49BF-AD51-FBB5B05E4C62}">
      <dsp:nvSpPr>
        <dsp:cNvPr id="0" name=""/>
        <dsp:cNvSpPr/>
      </dsp:nvSpPr>
      <dsp:spPr>
        <a:xfrm>
          <a:off x="934" y="1749992"/>
          <a:ext cx="1482890" cy="28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Demander aux étudiants et aux étudiantes d’expliquer à leur enseignant ou enseignante leur compréhension personnelle de certaines notions d’intégrité intellectuelle données dont l’utilisation de l’IA.</a:t>
          </a:r>
          <a:endParaRPr lang="fr-CA" sz="1400" kern="1200"/>
        </a:p>
      </dsp:txBody>
      <dsp:txXfrm>
        <a:off x="934" y="1749992"/>
        <a:ext cx="1482890" cy="2894987"/>
      </dsp:txXfrm>
    </dsp:sp>
    <dsp:sp modelId="{41120113-D33D-4488-933C-AF4C5C4D56C5}">
      <dsp:nvSpPr>
        <dsp:cNvPr id="0" name=""/>
        <dsp:cNvSpPr/>
      </dsp:nvSpPr>
      <dsp:spPr>
        <a:xfrm>
          <a:off x="1743331" y="403269"/>
          <a:ext cx="519011" cy="519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BBF71C-36B6-4FB8-800E-E96DB579C7C4}">
      <dsp:nvSpPr>
        <dsp:cNvPr id="0" name=""/>
        <dsp:cNvSpPr/>
      </dsp:nvSpPr>
      <dsp:spPr>
        <a:xfrm>
          <a:off x="1743331" y="1103445"/>
          <a:ext cx="1482890" cy="53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Enseigner</a:t>
          </a:r>
          <a:endParaRPr lang="fr-CA" sz="1800" kern="1200"/>
        </a:p>
      </dsp:txBody>
      <dsp:txXfrm>
        <a:off x="1743331" y="1103445"/>
        <a:ext cx="1482890" cy="533710"/>
      </dsp:txXfrm>
    </dsp:sp>
    <dsp:sp modelId="{EC8D2BDB-CBD8-476F-AF1B-8A02489F6FFF}">
      <dsp:nvSpPr>
        <dsp:cNvPr id="0" name=""/>
        <dsp:cNvSpPr/>
      </dsp:nvSpPr>
      <dsp:spPr>
        <a:xfrm>
          <a:off x="1743331" y="1749992"/>
          <a:ext cx="1482890" cy="28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Demander aux étudiants et aux étudiantes d’enseigner à leurs pairs certaines notions d’intégrité intellectuelle données.</a:t>
          </a:r>
          <a:endParaRPr lang="fr-CA" sz="1400" kern="1200"/>
        </a:p>
      </dsp:txBody>
      <dsp:txXfrm>
        <a:off x="1743331" y="1749992"/>
        <a:ext cx="1482890" cy="2894987"/>
      </dsp:txXfrm>
    </dsp:sp>
    <dsp:sp modelId="{BC57D392-6E67-4646-90B2-080882BFB29F}">
      <dsp:nvSpPr>
        <dsp:cNvPr id="0" name=""/>
        <dsp:cNvSpPr/>
      </dsp:nvSpPr>
      <dsp:spPr>
        <a:xfrm>
          <a:off x="3485727" y="403269"/>
          <a:ext cx="519011" cy="519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05420F-3290-4D06-A0FB-23DEC5F49CDC}">
      <dsp:nvSpPr>
        <dsp:cNvPr id="0" name=""/>
        <dsp:cNvSpPr/>
      </dsp:nvSpPr>
      <dsp:spPr>
        <a:xfrm>
          <a:off x="3485727" y="1103445"/>
          <a:ext cx="1482890" cy="53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Schématiser entre pairs</a:t>
          </a:r>
          <a:endParaRPr lang="fr-CA" sz="1800" kern="1200"/>
        </a:p>
      </dsp:txBody>
      <dsp:txXfrm>
        <a:off x="3485727" y="1103445"/>
        <a:ext cx="1482890" cy="533710"/>
      </dsp:txXfrm>
    </dsp:sp>
    <dsp:sp modelId="{21E83CB5-EDFB-4068-8615-58C42D8A927E}">
      <dsp:nvSpPr>
        <dsp:cNvPr id="0" name=""/>
        <dsp:cNvSpPr/>
      </dsp:nvSpPr>
      <dsp:spPr>
        <a:xfrm>
          <a:off x="3485727" y="1749992"/>
          <a:ext cx="1482890" cy="28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Demander aux étudiants et aux étudiantes de schématiser par équipe certains concepts d’intégrité intellectuelle donnés.</a:t>
          </a:r>
          <a:endParaRPr lang="fr-CA" sz="1400" kern="1200"/>
        </a:p>
      </dsp:txBody>
      <dsp:txXfrm>
        <a:off x="3485727" y="1749992"/>
        <a:ext cx="1482890" cy="2894987"/>
      </dsp:txXfrm>
    </dsp:sp>
    <dsp:sp modelId="{F1226444-9997-4F58-8FE6-B521F960AB89}">
      <dsp:nvSpPr>
        <dsp:cNvPr id="0" name=""/>
        <dsp:cNvSpPr/>
      </dsp:nvSpPr>
      <dsp:spPr>
        <a:xfrm>
          <a:off x="5228124" y="403269"/>
          <a:ext cx="519011" cy="519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833367-868F-47E9-9BB9-2E53BA33DF49}">
      <dsp:nvSpPr>
        <dsp:cNvPr id="0" name=""/>
        <dsp:cNvSpPr/>
      </dsp:nvSpPr>
      <dsp:spPr>
        <a:xfrm>
          <a:off x="5228124" y="1103445"/>
          <a:ext cx="1482890" cy="53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Étudier des cas</a:t>
          </a:r>
          <a:endParaRPr lang="fr-CA" sz="1800" kern="1200"/>
        </a:p>
      </dsp:txBody>
      <dsp:txXfrm>
        <a:off x="5228124" y="1103445"/>
        <a:ext cx="1482890" cy="533710"/>
      </dsp:txXfrm>
    </dsp:sp>
    <dsp:sp modelId="{AC0A4C54-98EF-45C1-9DD5-C42506FFD942}">
      <dsp:nvSpPr>
        <dsp:cNvPr id="0" name=""/>
        <dsp:cNvSpPr/>
      </dsp:nvSpPr>
      <dsp:spPr>
        <a:xfrm>
          <a:off x="5228124" y="1749992"/>
          <a:ext cx="1482890" cy="289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Organiser des analyses de cas par équipe ou par groupe afin d’amener les étudiants et les étudiantes à approfondir des situation authentique en équipe.</a:t>
          </a:r>
          <a:endParaRPr lang="fr-CA" sz="1400" kern="1200"/>
        </a:p>
      </dsp:txBody>
      <dsp:txXfrm>
        <a:off x="5228124" y="1749992"/>
        <a:ext cx="1482890" cy="2894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FA7EE-F989-424A-B4A7-F91C26972941}">
      <dsp:nvSpPr>
        <dsp:cNvPr id="0" name=""/>
        <dsp:cNvSpPr/>
      </dsp:nvSpPr>
      <dsp:spPr>
        <a:xfrm>
          <a:off x="4992913" y="3944021"/>
          <a:ext cx="2263152" cy="1357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Varier les sujets de travaux</a:t>
          </a:r>
          <a:endParaRPr lang="fr-CA" sz="1200" kern="1200" dirty="0"/>
        </a:p>
      </dsp:txBody>
      <dsp:txXfrm>
        <a:off x="4992913" y="3944021"/>
        <a:ext cx="2263152" cy="1357891"/>
      </dsp:txXfrm>
    </dsp:sp>
    <dsp:sp modelId="{AFDED13B-F0F4-479D-A0A2-D7A6D58536B0}">
      <dsp:nvSpPr>
        <dsp:cNvPr id="0" name=""/>
        <dsp:cNvSpPr/>
      </dsp:nvSpPr>
      <dsp:spPr>
        <a:xfrm>
          <a:off x="2500819" y="734766"/>
          <a:ext cx="2263152" cy="13578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Demander des réflexions personnelles</a:t>
          </a:r>
          <a:endParaRPr lang="fr-CA" sz="1200" kern="1200" dirty="0"/>
        </a:p>
      </dsp:txBody>
      <dsp:txXfrm>
        <a:off x="2500819" y="734766"/>
        <a:ext cx="2263152" cy="1357891"/>
      </dsp:txXfrm>
    </dsp:sp>
    <dsp:sp modelId="{69DC7623-6B9C-4632-A6ED-CB0C5F5FECC1}">
      <dsp:nvSpPr>
        <dsp:cNvPr id="0" name=""/>
        <dsp:cNvSpPr/>
      </dsp:nvSpPr>
      <dsp:spPr>
        <a:xfrm>
          <a:off x="4990287" y="734766"/>
          <a:ext cx="2263152" cy="13578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Découper les travaux en plusieurs étapes pour ne pas seulement évaluer le produit</a:t>
          </a:r>
        </a:p>
      </dsp:txBody>
      <dsp:txXfrm>
        <a:off x="4990287" y="734766"/>
        <a:ext cx="2263152" cy="1357891"/>
      </dsp:txXfrm>
    </dsp:sp>
    <dsp:sp modelId="{C128F87A-B23E-44BE-A016-DC10D6B9DD53}">
      <dsp:nvSpPr>
        <dsp:cNvPr id="0" name=""/>
        <dsp:cNvSpPr/>
      </dsp:nvSpPr>
      <dsp:spPr>
        <a:xfrm>
          <a:off x="11351" y="2318973"/>
          <a:ext cx="2263152" cy="13578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Demander une bibliographie </a:t>
          </a:r>
          <a:r>
            <a:rPr lang="fr-FR" sz="1200" kern="1200" dirty="0">
              <a:latin typeface="Georgia" panose="02040502050405020303"/>
            </a:rPr>
            <a:t>commentée</a:t>
          </a:r>
          <a:r>
            <a:rPr lang="fr-FR" sz="1200" kern="1200" dirty="0"/>
            <a:t> des textes utilisés pour documenter le travail</a:t>
          </a:r>
          <a:endParaRPr lang="fr-CA" sz="1200" kern="1200" dirty="0"/>
        </a:p>
      </dsp:txBody>
      <dsp:txXfrm>
        <a:off x="11351" y="2318973"/>
        <a:ext cx="2263152" cy="1357891"/>
      </dsp:txXfrm>
    </dsp:sp>
    <dsp:sp modelId="{AD81FBEE-E3F3-47A3-9318-954ED2DBCB25}">
      <dsp:nvSpPr>
        <dsp:cNvPr id="0" name=""/>
        <dsp:cNvSpPr/>
      </dsp:nvSpPr>
      <dsp:spPr>
        <a:xfrm>
          <a:off x="2500819" y="2318973"/>
          <a:ext cx="2263152" cy="13578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Faire signer un contrat d’intégrité</a:t>
          </a:r>
          <a:endParaRPr lang="fr-CA" sz="1200" kern="1200" dirty="0"/>
        </a:p>
      </dsp:txBody>
      <dsp:txXfrm>
        <a:off x="2500819" y="2318973"/>
        <a:ext cx="2263152" cy="1357891"/>
      </dsp:txXfrm>
    </dsp:sp>
    <dsp:sp modelId="{E6F07F77-D68B-4852-98E5-45FF7374FFFD}">
      <dsp:nvSpPr>
        <dsp:cNvPr id="0" name=""/>
        <dsp:cNvSpPr/>
      </dsp:nvSpPr>
      <dsp:spPr>
        <a:xfrm>
          <a:off x="4990287" y="2318973"/>
          <a:ext cx="2263152" cy="1357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Donner un ou des exemples de produit intègre</a:t>
          </a:r>
          <a:endParaRPr lang="fr-CA" sz="1200" kern="1200" dirty="0"/>
        </a:p>
      </dsp:txBody>
      <dsp:txXfrm>
        <a:off x="4990287" y="2318973"/>
        <a:ext cx="2263152" cy="1357891"/>
      </dsp:txXfrm>
    </dsp:sp>
    <dsp:sp modelId="{06156EB4-3DC4-48BB-AACE-367147FB8D4A}">
      <dsp:nvSpPr>
        <dsp:cNvPr id="0" name=""/>
        <dsp:cNvSpPr/>
      </dsp:nvSpPr>
      <dsp:spPr>
        <a:xfrm>
          <a:off x="0" y="3855695"/>
          <a:ext cx="2263152" cy="14354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Donner l’exemple en explicitant vos actions intègres</a:t>
          </a:r>
          <a:endParaRPr lang="fr-CA" sz="1200" kern="1200" dirty="0"/>
        </a:p>
      </dsp:txBody>
      <dsp:txXfrm>
        <a:off x="0" y="3855695"/>
        <a:ext cx="2263152" cy="1435495"/>
      </dsp:txXfrm>
    </dsp:sp>
    <dsp:sp modelId="{5F980520-D362-4709-BFB1-CAC995DBAEB8}">
      <dsp:nvSpPr>
        <dsp:cNvPr id="0" name=""/>
        <dsp:cNvSpPr/>
      </dsp:nvSpPr>
      <dsp:spPr>
        <a:xfrm>
          <a:off x="2490499" y="3941982"/>
          <a:ext cx="2263152" cy="13578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solidFill>
                <a:prstClr val="white"/>
              </a:solidFill>
              <a:latin typeface="Trebuchet MS" panose="020B0603020202020204"/>
              <a:ea typeface="+mn-ea"/>
              <a:cs typeface="+mn-cs"/>
            </a:rPr>
            <a:t>Baliser et expliciter l’utilisation de l’IA générative</a:t>
          </a:r>
        </a:p>
      </dsp:txBody>
      <dsp:txXfrm>
        <a:off x="2490499" y="3941982"/>
        <a:ext cx="2263152" cy="1357891"/>
      </dsp:txXfrm>
    </dsp:sp>
    <dsp:sp modelId="{5EB3A1DB-AE5E-42D0-B7E8-2B2005674BFC}">
      <dsp:nvSpPr>
        <dsp:cNvPr id="0" name=""/>
        <dsp:cNvSpPr/>
      </dsp:nvSpPr>
      <dsp:spPr>
        <a:xfrm>
          <a:off x="0" y="664676"/>
          <a:ext cx="2283792" cy="14354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Collaborer avec le personnel de votre bibliothèque qui est outillé pour accompagner les étudiants et les étudiantes sur l’intégrité intellectuelle ou sur l’utilisation d’un logiciel de gestion bibliographique</a:t>
          </a:r>
          <a:endParaRPr lang="fr-CA" sz="1200" kern="1200" dirty="0"/>
        </a:p>
      </dsp:txBody>
      <dsp:txXfrm>
        <a:off x="0" y="664676"/>
        <a:ext cx="2283792" cy="1435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9452-FD5A-4F2D-9A63-42E0C0BA63DF}">
      <dsp:nvSpPr>
        <dsp:cNvPr id="0" name=""/>
        <dsp:cNvSpPr/>
      </dsp:nvSpPr>
      <dsp:spPr>
        <a:xfrm>
          <a:off x="1642053" y="977"/>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CD521-53A1-4104-8915-504629588182}">
      <dsp:nvSpPr>
        <dsp:cNvPr id="0" name=""/>
        <dsp:cNvSpPr/>
      </dsp:nvSpPr>
      <dsp:spPr>
        <a:xfrm>
          <a:off x="1855030" y="213953"/>
          <a:ext cx="573398" cy="5733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69306-DC7D-452E-86C6-EBC88BCBF643}">
      <dsp:nvSpPr>
        <dsp:cNvPr id="0" name=""/>
        <dsp:cNvSpPr/>
      </dsp:nvSpPr>
      <dsp:spPr>
        <a:xfrm>
          <a:off x="0" y="2091863"/>
          <a:ext cx="3156197"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endParaRPr lang="en-US" sz="1700" kern="1200"/>
        </a:p>
      </dsp:txBody>
      <dsp:txXfrm>
        <a:off x="0" y="2091863"/>
        <a:ext cx="3156197" cy="655312"/>
      </dsp:txXfrm>
    </dsp:sp>
    <dsp:sp modelId="{0E1C366C-0AE2-4DE8-89F0-1F1111E04A1C}">
      <dsp:nvSpPr>
        <dsp:cNvPr id="0" name=""/>
        <dsp:cNvSpPr/>
      </dsp:nvSpPr>
      <dsp:spPr>
        <a:xfrm>
          <a:off x="4325992" y="977"/>
          <a:ext cx="999351" cy="999351"/>
        </a:xfrm>
        <a:prstGeom prst="round2DiagRect">
          <a:avLst>
            <a:gd name="adj1" fmla="val 29727"/>
            <a:gd name="adj2" fmla="val 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43F64B26-B466-4C22-BBE9-DE132379FF3F}">
      <dsp:nvSpPr>
        <dsp:cNvPr id="0" name=""/>
        <dsp:cNvSpPr/>
      </dsp:nvSpPr>
      <dsp:spPr>
        <a:xfrm>
          <a:off x="4538968" y="213953"/>
          <a:ext cx="573398" cy="573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CAEB9-577A-4B41-BB21-AE3DB8BA455F}">
      <dsp:nvSpPr>
        <dsp:cNvPr id="0" name=""/>
        <dsp:cNvSpPr/>
      </dsp:nvSpPr>
      <dsp:spPr>
        <a:xfrm>
          <a:off x="4006527" y="1311602"/>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Respect</a:t>
          </a:r>
          <a:endParaRPr lang="en-US" sz="1700" kern="1200"/>
        </a:p>
      </dsp:txBody>
      <dsp:txXfrm>
        <a:off x="4006527" y="1311602"/>
        <a:ext cx="1638281" cy="655312"/>
      </dsp:txXfrm>
    </dsp:sp>
    <dsp:sp modelId="{BC151D93-FA77-4DD4-947F-23B2C335A898}">
      <dsp:nvSpPr>
        <dsp:cNvPr id="0" name=""/>
        <dsp:cNvSpPr/>
      </dsp:nvSpPr>
      <dsp:spPr>
        <a:xfrm>
          <a:off x="6250972" y="977"/>
          <a:ext cx="999351" cy="999351"/>
        </a:xfrm>
        <a:prstGeom prst="round2DiagRect">
          <a:avLst>
            <a:gd name="adj1" fmla="val 29727"/>
            <a:gd name="adj2" fmla="val 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860569F2-AEC2-4EAF-A00B-47D38CB62509}">
      <dsp:nvSpPr>
        <dsp:cNvPr id="0" name=""/>
        <dsp:cNvSpPr/>
      </dsp:nvSpPr>
      <dsp:spPr>
        <a:xfrm>
          <a:off x="6463949" y="213953"/>
          <a:ext cx="573398" cy="573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D0329-ACBA-453B-966B-E9F9B4042F1A}">
      <dsp:nvSpPr>
        <dsp:cNvPr id="0" name=""/>
        <dsp:cNvSpPr/>
      </dsp:nvSpPr>
      <dsp:spPr>
        <a:xfrm>
          <a:off x="5931507" y="1311602"/>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Justice</a:t>
          </a:r>
          <a:endParaRPr lang="en-US" sz="1700" kern="1200"/>
        </a:p>
      </dsp:txBody>
      <dsp:txXfrm>
        <a:off x="5931507" y="1311602"/>
        <a:ext cx="1638281" cy="655312"/>
      </dsp:txXfrm>
    </dsp:sp>
    <dsp:sp modelId="{2074ABC9-767E-489B-BE6D-AC256B9B30B3}">
      <dsp:nvSpPr>
        <dsp:cNvPr id="0" name=""/>
        <dsp:cNvSpPr/>
      </dsp:nvSpPr>
      <dsp:spPr>
        <a:xfrm>
          <a:off x="8175953" y="977"/>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584BC-C9A7-4868-BCE0-4506E9D85B13}">
      <dsp:nvSpPr>
        <dsp:cNvPr id="0" name=""/>
        <dsp:cNvSpPr/>
      </dsp:nvSpPr>
      <dsp:spPr>
        <a:xfrm>
          <a:off x="8388929" y="213953"/>
          <a:ext cx="573398" cy="573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1C6A2-FAC8-4B7A-9F98-6C91BDD16518}">
      <dsp:nvSpPr>
        <dsp:cNvPr id="0" name=""/>
        <dsp:cNvSpPr/>
      </dsp:nvSpPr>
      <dsp:spPr>
        <a:xfrm>
          <a:off x="7856488" y="1311602"/>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Honnêteté</a:t>
          </a:r>
          <a:endParaRPr lang="en-US" sz="1700" kern="1200"/>
        </a:p>
      </dsp:txBody>
      <dsp:txXfrm>
        <a:off x="7856488" y="1311602"/>
        <a:ext cx="1638281" cy="655312"/>
      </dsp:txXfrm>
    </dsp:sp>
    <dsp:sp modelId="{703D42DB-27F3-4246-9ACF-471F7B4A081C}">
      <dsp:nvSpPr>
        <dsp:cNvPr id="0" name=""/>
        <dsp:cNvSpPr/>
      </dsp:nvSpPr>
      <dsp:spPr>
        <a:xfrm>
          <a:off x="5229235" y="2366951"/>
          <a:ext cx="999351" cy="999351"/>
        </a:xfrm>
        <a:prstGeom prst="round2DiagRect">
          <a:avLst>
            <a:gd name="adj1" fmla="val 29727"/>
            <a:gd name="adj2" fmla="val 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99C4F98-DA7D-4E42-8E02-51BE7398719A}">
      <dsp:nvSpPr>
        <dsp:cNvPr id="0" name=""/>
        <dsp:cNvSpPr/>
      </dsp:nvSpPr>
      <dsp:spPr>
        <a:xfrm>
          <a:off x="5427837" y="2551479"/>
          <a:ext cx="573398" cy="573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353D7-6A28-4080-A6EB-E3F9CA19B9BE}">
      <dsp:nvSpPr>
        <dsp:cNvPr id="0" name=""/>
        <dsp:cNvSpPr/>
      </dsp:nvSpPr>
      <dsp:spPr>
        <a:xfrm>
          <a:off x="4876348" y="3644318"/>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Confiance</a:t>
          </a:r>
          <a:endParaRPr lang="en-US" sz="1700" kern="1200"/>
        </a:p>
      </dsp:txBody>
      <dsp:txXfrm>
        <a:off x="4876348" y="3644318"/>
        <a:ext cx="1638281" cy="655312"/>
      </dsp:txXfrm>
    </dsp:sp>
    <dsp:sp modelId="{6B58BA48-81F0-4924-AC89-72CC64E92DEF}">
      <dsp:nvSpPr>
        <dsp:cNvPr id="0" name=""/>
        <dsp:cNvSpPr/>
      </dsp:nvSpPr>
      <dsp:spPr>
        <a:xfrm>
          <a:off x="7225559" y="2347913"/>
          <a:ext cx="999351" cy="999351"/>
        </a:xfrm>
        <a:prstGeom prst="round2DiagRect">
          <a:avLst>
            <a:gd name="adj1" fmla="val 29727"/>
            <a:gd name="adj2" fmla="val 0"/>
          </a:avLst>
        </a:prstGeom>
        <a:solidFill>
          <a:srgbClr val="F0D2F1"/>
        </a:solidFill>
        <a:ln>
          <a:noFill/>
        </a:ln>
        <a:effectLst/>
      </dsp:spPr>
      <dsp:style>
        <a:lnRef idx="0">
          <a:scrgbClr r="0" g="0" b="0"/>
        </a:lnRef>
        <a:fillRef idx="1">
          <a:scrgbClr r="0" g="0" b="0"/>
        </a:fillRef>
        <a:effectRef idx="0">
          <a:scrgbClr r="0" g="0" b="0"/>
        </a:effectRef>
        <a:fontRef idx="minor"/>
      </dsp:style>
    </dsp:sp>
    <dsp:sp modelId="{BC540A7A-848F-4259-A4BF-D0E9776EE6C5}">
      <dsp:nvSpPr>
        <dsp:cNvPr id="0" name=""/>
        <dsp:cNvSpPr/>
      </dsp:nvSpPr>
      <dsp:spPr>
        <a:xfrm>
          <a:off x="7429016" y="2565940"/>
          <a:ext cx="573398" cy="5733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45E2C-3647-4BA5-A4BA-371E09F9C8D9}">
      <dsp:nvSpPr>
        <dsp:cNvPr id="0" name=""/>
        <dsp:cNvSpPr/>
      </dsp:nvSpPr>
      <dsp:spPr>
        <a:xfrm>
          <a:off x="7029918" y="3644318"/>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Responsabilité </a:t>
          </a:r>
          <a:endParaRPr lang="en-US" sz="1700" kern="1200"/>
        </a:p>
      </dsp:txBody>
      <dsp:txXfrm>
        <a:off x="7029918" y="3644318"/>
        <a:ext cx="1638281" cy="655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4D38C-1D81-4A88-A4BC-33BB23D83705}">
      <dsp:nvSpPr>
        <dsp:cNvPr id="0" name=""/>
        <dsp:cNvSpPr/>
      </dsp:nvSpPr>
      <dsp:spPr>
        <a:xfrm>
          <a:off x="310300" y="1275948"/>
          <a:ext cx="969328" cy="96932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C5A4F-714D-44C2-8E59-0955892C2BCA}">
      <dsp:nvSpPr>
        <dsp:cNvPr id="0" name=""/>
        <dsp:cNvSpPr/>
      </dsp:nvSpPr>
      <dsp:spPr>
        <a:xfrm>
          <a:off x="516878" y="1482526"/>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328F47-EAF6-4FC1-B1E1-CBF38BB6038F}">
      <dsp:nvSpPr>
        <dsp:cNvPr id="0" name=""/>
        <dsp:cNvSpPr/>
      </dsp:nvSpPr>
      <dsp:spPr>
        <a:xfrm>
          <a:off x="433" y="2547198"/>
          <a:ext cx="1589062" cy="129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FR" sz="1400" kern="1200" cap="none" baseline="0"/>
            <a:t>Vous évitez un zéro et une mention à votre dossier.</a:t>
          </a:r>
          <a:endParaRPr lang="en-US" sz="1400" kern="1200" cap="none" baseline="0">
            <a:solidFill>
              <a:schemeClr val="tx1"/>
            </a:solidFill>
          </a:endParaRPr>
        </a:p>
      </dsp:txBody>
      <dsp:txXfrm>
        <a:off x="433" y="2547198"/>
        <a:ext cx="1589062" cy="1291889"/>
      </dsp:txXfrm>
    </dsp:sp>
    <dsp:sp modelId="{905F9DBB-E3E1-413E-B332-48AF43D5A28F}">
      <dsp:nvSpPr>
        <dsp:cNvPr id="0" name=""/>
        <dsp:cNvSpPr/>
      </dsp:nvSpPr>
      <dsp:spPr>
        <a:xfrm>
          <a:off x="2177449" y="1275948"/>
          <a:ext cx="969328" cy="969328"/>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DCD1E13-3C57-4F15-B4EF-B87ECAC71AFC}">
      <dsp:nvSpPr>
        <dsp:cNvPr id="0" name=""/>
        <dsp:cNvSpPr/>
      </dsp:nvSpPr>
      <dsp:spPr>
        <a:xfrm>
          <a:off x="2384027" y="1482526"/>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216CFE-E735-4A38-BC40-D92D0B6631E7}">
      <dsp:nvSpPr>
        <dsp:cNvPr id="0" name=""/>
        <dsp:cNvSpPr/>
      </dsp:nvSpPr>
      <dsp:spPr>
        <a:xfrm>
          <a:off x="1867582" y="2547198"/>
          <a:ext cx="1589062" cy="129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FR" sz="1400" kern="1200" cap="none" baseline="0"/>
            <a:t>Vous obtenez des résultats qui vous procurent de la fierté.</a:t>
          </a:r>
          <a:endParaRPr lang="en-US" sz="1400" kern="1200" cap="none" baseline="0"/>
        </a:p>
      </dsp:txBody>
      <dsp:txXfrm>
        <a:off x="1867582" y="2547198"/>
        <a:ext cx="1589062" cy="1291889"/>
      </dsp:txXfrm>
    </dsp:sp>
    <dsp:sp modelId="{C3C084A2-8DA4-453B-A32E-809D1942707A}">
      <dsp:nvSpPr>
        <dsp:cNvPr id="0" name=""/>
        <dsp:cNvSpPr/>
      </dsp:nvSpPr>
      <dsp:spPr>
        <a:xfrm>
          <a:off x="4044597" y="1275948"/>
          <a:ext cx="969328" cy="969328"/>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AE4E074-9A4B-47A7-8655-A5C2EBD9C9C8}">
      <dsp:nvSpPr>
        <dsp:cNvPr id="0" name=""/>
        <dsp:cNvSpPr/>
      </dsp:nvSpPr>
      <dsp:spPr>
        <a:xfrm>
          <a:off x="4251175" y="1482526"/>
          <a:ext cx="556171" cy="556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30DB1E-253B-40B2-AA1E-3E9BF7CC938E}">
      <dsp:nvSpPr>
        <dsp:cNvPr id="0" name=""/>
        <dsp:cNvSpPr/>
      </dsp:nvSpPr>
      <dsp:spPr>
        <a:xfrm>
          <a:off x="3734730" y="2547198"/>
          <a:ext cx="1589062" cy="129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FR" sz="1400" kern="1200" cap="none" baseline="0"/>
            <a:t>Vous gagnez des compétences qui vous seront utiles dans votre vie personnelle et professionnelle.</a:t>
          </a:r>
          <a:endParaRPr lang="en-US" sz="1400" kern="1200" cap="none" baseline="0"/>
        </a:p>
      </dsp:txBody>
      <dsp:txXfrm>
        <a:off x="3734730" y="2547198"/>
        <a:ext cx="1589062" cy="1291889"/>
      </dsp:txXfrm>
    </dsp:sp>
    <dsp:sp modelId="{DA91989C-6079-4CA6-B42D-F4C432CEC7D2}">
      <dsp:nvSpPr>
        <dsp:cNvPr id="0" name=""/>
        <dsp:cNvSpPr/>
      </dsp:nvSpPr>
      <dsp:spPr>
        <a:xfrm>
          <a:off x="5911746" y="1275948"/>
          <a:ext cx="969328" cy="969328"/>
        </a:xfrm>
        <a:prstGeom prst="ellipse">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FB37D9A-918C-44B7-9CC1-F3AA7597AD5A}">
      <dsp:nvSpPr>
        <dsp:cNvPr id="0" name=""/>
        <dsp:cNvSpPr/>
      </dsp:nvSpPr>
      <dsp:spPr>
        <a:xfrm>
          <a:off x="6118324" y="1482526"/>
          <a:ext cx="556171" cy="556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08F2B8-E152-4F41-8091-643DAFA7416C}">
      <dsp:nvSpPr>
        <dsp:cNvPr id="0" name=""/>
        <dsp:cNvSpPr/>
      </dsp:nvSpPr>
      <dsp:spPr>
        <a:xfrm>
          <a:off x="5601878" y="2547198"/>
          <a:ext cx="1589062" cy="129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r-FR" sz="1400" kern="1200" cap="none" baseline="0">
              <a:solidFill>
                <a:prstClr val="black">
                  <a:hueOff val="0"/>
                  <a:satOff val="0"/>
                  <a:lumOff val="0"/>
                  <a:alphaOff val="0"/>
                </a:prstClr>
              </a:solidFill>
              <a:latin typeface="Trebuchet MS" panose="020B0603020202020204"/>
              <a:ea typeface="+mn-ea"/>
              <a:cs typeface="+mn-cs"/>
            </a:rPr>
            <a:t>Vous assurez la valeur des diplômes. Personne ne veut subir une opération par un ou une médecin qui a triché à ses examens.</a:t>
          </a:r>
          <a:endParaRPr lang="en-US" sz="1400" kern="1200" cap="none" baseline="0">
            <a:solidFill>
              <a:prstClr val="black">
                <a:hueOff val="0"/>
                <a:satOff val="0"/>
                <a:lumOff val="0"/>
                <a:alphaOff val="0"/>
              </a:prstClr>
            </a:solidFill>
            <a:latin typeface="Trebuchet MS" panose="020B0603020202020204"/>
            <a:ea typeface="+mn-ea"/>
            <a:cs typeface="+mn-cs"/>
          </a:endParaRPr>
        </a:p>
      </dsp:txBody>
      <dsp:txXfrm>
        <a:off x="5601878" y="2547198"/>
        <a:ext cx="1589062" cy="1291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AAD2-DEED-47AC-90FF-32D743F20911}">
      <dsp:nvSpPr>
        <dsp:cNvPr id="0" name=""/>
        <dsp:cNvSpPr/>
      </dsp:nvSpPr>
      <dsp:spPr>
        <a:xfrm>
          <a:off x="0" y="14415"/>
          <a:ext cx="7770407" cy="1000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Est-ce que ce que je veux faire est permis? </a:t>
          </a:r>
          <a:endParaRPr lang="fr-CA" sz="1900" kern="1200"/>
        </a:p>
      </dsp:txBody>
      <dsp:txXfrm>
        <a:off x="48833" y="63248"/>
        <a:ext cx="7672741" cy="902684"/>
      </dsp:txXfrm>
    </dsp:sp>
    <dsp:sp modelId="{2FC29213-9659-4A00-9AC2-AF89D2FEAE57}">
      <dsp:nvSpPr>
        <dsp:cNvPr id="0" name=""/>
        <dsp:cNvSpPr/>
      </dsp:nvSpPr>
      <dsp:spPr>
        <a:xfrm>
          <a:off x="0" y="1069485"/>
          <a:ext cx="7770407" cy="10003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Est-ce que ça me donne un avantage que les autres n’ont pas?</a:t>
          </a:r>
          <a:endParaRPr lang="fr-CA" sz="1900" kern="1200"/>
        </a:p>
      </dsp:txBody>
      <dsp:txXfrm>
        <a:off x="48833" y="1118318"/>
        <a:ext cx="7672741" cy="902684"/>
      </dsp:txXfrm>
    </dsp:sp>
    <dsp:sp modelId="{ADF4AEAA-DBB2-42AD-9BD4-4AB30CEDDD79}">
      <dsp:nvSpPr>
        <dsp:cNvPr id="0" name=""/>
        <dsp:cNvSpPr/>
      </dsp:nvSpPr>
      <dsp:spPr>
        <a:xfrm>
          <a:off x="0" y="2124555"/>
          <a:ext cx="7770407" cy="10003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Est-ce que les autres personnes de la classe, mon enseignant ou enseignante ou même un futur employeur réagiraient bien si ce que j’ai fait s’apprenait?</a:t>
          </a:r>
          <a:endParaRPr lang="fr-CA" sz="1900" kern="1200"/>
        </a:p>
      </dsp:txBody>
      <dsp:txXfrm>
        <a:off x="48833" y="2173388"/>
        <a:ext cx="7672741" cy="90268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36CAB-0F49-47B5-8BE1-66C08C066967}" type="datetimeFigureOut">
              <a:rPr lang="fr-CA" smtClean="0"/>
              <a:t>2024-05-15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B7430-B1BC-4054-BD2C-DCD466F2C540}" type="slidenum">
              <a:rPr lang="fr-CA" smtClean="0"/>
              <a:t>‹N°›</a:t>
            </a:fld>
            <a:endParaRPr lang="fr-CA"/>
          </a:p>
        </p:txBody>
      </p:sp>
    </p:spTree>
    <p:extLst>
      <p:ext uri="{BB962C8B-B14F-4D97-AF65-F5344CB8AC3E}">
        <p14:creationId xmlns:p14="http://schemas.microsoft.com/office/powerpoint/2010/main" val="260201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EB7430-B1BC-4054-BD2C-DCD466F2C540}" type="slidenum">
              <a:rPr lang="fr-CA" smtClean="0"/>
              <a:t>1</a:t>
            </a:fld>
            <a:endParaRPr lang="fr-CA"/>
          </a:p>
        </p:txBody>
      </p:sp>
    </p:spTree>
    <p:extLst>
      <p:ext uri="{BB962C8B-B14F-4D97-AF65-F5344CB8AC3E}">
        <p14:creationId xmlns:p14="http://schemas.microsoft.com/office/powerpoint/2010/main" val="149280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7EB7430-B1BC-4054-BD2C-DCD466F2C540}" type="slidenum">
              <a:rPr lang="fr-CA" smtClean="0"/>
              <a:t>13</a:t>
            </a:fld>
            <a:endParaRPr lang="fr-CA"/>
          </a:p>
        </p:txBody>
      </p:sp>
    </p:spTree>
    <p:extLst>
      <p:ext uri="{BB962C8B-B14F-4D97-AF65-F5344CB8AC3E}">
        <p14:creationId xmlns:p14="http://schemas.microsoft.com/office/powerpoint/2010/main" val="80882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7EB7430-B1BC-4054-BD2C-DCD466F2C540}" type="slidenum">
              <a:rPr lang="fr-CA" smtClean="0"/>
              <a:t>24</a:t>
            </a:fld>
            <a:endParaRPr lang="fr-CA"/>
          </a:p>
        </p:txBody>
      </p:sp>
    </p:spTree>
    <p:extLst>
      <p:ext uri="{BB962C8B-B14F-4D97-AF65-F5344CB8AC3E}">
        <p14:creationId xmlns:p14="http://schemas.microsoft.com/office/powerpoint/2010/main" val="334859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7EB7430-B1BC-4054-BD2C-DCD466F2C540}" type="slidenum">
              <a:rPr lang="fr-CA" smtClean="0"/>
              <a:t>34</a:t>
            </a:fld>
            <a:endParaRPr lang="fr-CA"/>
          </a:p>
        </p:txBody>
      </p:sp>
    </p:spTree>
    <p:extLst>
      <p:ext uri="{BB962C8B-B14F-4D97-AF65-F5344CB8AC3E}">
        <p14:creationId xmlns:p14="http://schemas.microsoft.com/office/powerpoint/2010/main" val="263491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7EB7430-B1BC-4054-BD2C-DCD466F2C540}" type="slidenum">
              <a:rPr lang="fr-CA" smtClean="0"/>
              <a:t>35</a:t>
            </a:fld>
            <a:endParaRPr lang="fr-CA"/>
          </a:p>
        </p:txBody>
      </p:sp>
    </p:spTree>
    <p:extLst>
      <p:ext uri="{BB962C8B-B14F-4D97-AF65-F5344CB8AC3E}">
        <p14:creationId xmlns:p14="http://schemas.microsoft.com/office/powerpoint/2010/main" val="395008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EB7430-B1BC-4054-BD2C-DCD466F2C540}" type="slidenum">
              <a:rPr lang="fr-CA" smtClean="0"/>
              <a:t>52</a:t>
            </a:fld>
            <a:endParaRPr lang="fr-CA"/>
          </a:p>
        </p:txBody>
      </p:sp>
    </p:spTree>
    <p:extLst>
      <p:ext uri="{BB962C8B-B14F-4D97-AF65-F5344CB8AC3E}">
        <p14:creationId xmlns:p14="http://schemas.microsoft.com/office/powerpoint/2010/main" val="11675245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100000"/>
              </a:lnSpc>
              <a:defRPr sz="6000" b="1" cap="none" baseline="0">
                <a:blipFill dpi="0" rotWithShape="1">
                  <a:blip r:embed="rId4"/>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F5669A9-48AD-4404-89BE-9A7C06081935}" type="datetime1">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3984689-210B-497E-B2A2-BE373D78F750}" type="datetime1">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EB2C2CE-CDEA-442D-BF62-8568590E6188}" type="datetime1">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69848" y="469472"/>
            <a:ext cx="10058400" cy="1026818"/>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0E81D84-B2E1-459F-8513-DC6B4E67C308}" type="datetime1">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311128" y="6272784"/>
            <a:ext cx="640080" cy="365125"/>
          </a:xfrm>
        </p:spPr>
        <p:txBody>
          <a:bodyPr/>
          <a:lstStyle/>
          <a:p>
            <a:fld id="{4FAB73BC-B049-4115-A692-8D63A059BFB8}" type="slidenum">
              <a:rPr lang="en-US" dirty="0"/>
              <a:t>‹N°›</a:t>
            </a:fld>
            <a:endParaRPr lang="en-US"/>
          </a:p>
        </p:txBody>
      </p:sp>
      <p:sp>
        <p:nvSpPr>
          <p:cNvPr id="7" name="Rectangle 6">
            <a:extLst>
              <a:ext uri="{FF2B5EF4-FFF2-40B4-BE49-F238E27FC236}">
                <a16:creationId xmlns:a16="http://schemas.microsoft.com/office/drawing/2014/main" id="{5F7920E2-6D57-4129-B5E1-CE58CB2F6904}"/>
              </a:ext>
            </a:extLst>
          </p:cNvPr>
          <p:cNvSpPr/>
          <p:nvPr userDrawn="1"/>
        </p:nvSpPr>
        <p:spPr>
          <a:xfrm>
            <a:off x="1063752" y="1501160"/>
            <a:ext cx="10058400" cy="900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fr-FR"/>
              <a:t>Modifiez le style du titre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7C9453B9-51B7-47AE-8598-99B417D1BFDC}" type="datetime1">
              <a:rPr lang="en-US" smtClean="0"/>
              <a:t>5/15/2024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69848" y="471055"/>
            <a:ext cx="10058400" cy="1030105"/>
          </a:xfrm>
        </p:spPr>
        <p:txBody>
          <a:bodyPr/>
          <a:lstStyle/>
          <a:p>
            <a:r>
              <a:rPr lang="fr-FR"/>
              <a:t>Modifiez le style du titre</a:t>
            </a:r>
            <a:endParaRPr lang="en-US"/>
          </a:p>
        </p:txBody>
      </p:sp>
      <p:sp>
        <p:nvSpPr>
          <p:cNvPr id="3" name="Content Placeholder 2"/>
          <p:cNvSpPr>
            <a:spLocks noGrp="1"/>
          </p:cNvSpPr>
          <p:nvPr>
            <p:ph sz="half" idx="1"/>
          </p:nvPr>
        </p:nvSpPr>
        <p:spPr>
          <a:xfrm>
            <a:off x="1069848" y="1853152"/>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64224" y="1853152"/>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1EC233D-E02D-4DA8-B7C8-693C6F3079AF}" type="datetime1">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
        <p:nvSpPr>
          <p:cNvPr id="8" name="Rectangle 7">
            <a:extLst>
              <a:ext uri="{FF2B5EF4-FFF2-40B4-BE49-F238E27FC236}">
                <a16:creationId xmlns:a16="http://schemas.microsoft.com/office/drawing/2014/main" id="{4B576186-A808-4EE2-B7C0-F0D8F9706737}"/>
              </a:ext>
            </a:extLst>
          </p:cNvPr>
          <p:cNvSpPr/>
          <p:nvPr userDrawn="1"/>
        </p:nvSpPr>
        <p:spPr>
          <a:xfrm>
            <a:off x="1063752" y="1501160"/>
            <a:ext cx="10058400" cy="900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98764"/>
            <a:ext cx="10058400" cy="1002396"/>
          </a:xfrm>
        </p:spPr>
        <p:txBody>
          <a:bodyPr/>
          <a:lstStyle/>
          <a:p>
            <a:r>
              <a:rPr lang="fr-FR"/>
              <a:t>Modifiez le style du titre</a:t>
            </a:r>
            <a:endParaRPr lang="en-US"/>
          </a:p>
        </p:txBody>
      </p:sp>
      <p:sp>
        <p:nvSpPr>
          <p:cNvPr id="3" name="Text Placeholder 2"/>
          <p:cNvSpPr>
            <a:spLocks noGrp="1"/>
          </p:cNvSpPr>
          <p:nvPr>
            <p:ph type="body" idx="1"/>
          </p:nvPr>
        </p:nvSpPr>
        <p:spPr>
          <a:xfrm>
            <a:off x="1066800" y="1808612"/>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503556"/>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64224" y="1808612"/>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503556"/>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D4FE098-C185-4A07-9D92-0D95018C9301}" type="datetime1">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
        <p:nvSpPr>
          <p:cNvPr id="11" name="Rectangle 10">
            <a:extLst>
              <a:ext uri="{FF2B5EF4-FFF2-40B4-BE49-F238E27FC236}">
                <a16:creationId xmlns:a16="http://schemas.microsoft.com/office/drawing/2014/main" id="{85A914E1-42B3-45EE-BA59-EC7597177B97}"/>
              </a:ext>
            </a:extLst>
          </p:cNvPr>
          <p:cNvSpPr/>
          <p:nvPr userDrawn="1"/>
        </p:nvSpPr>
        <p:spPr>
          <a:xfrm>
            <a:off x="1063752" y="1501160"/>
            <a:ext cx="10058400" cy="900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77B0651-2E92-4430-A8D6-FB1DEAA3F70F}" type="datetime1">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D3A68-06B4-4003-870E-B2111160314C}" type="datetime1">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5CFF94-5653-4C56-AEF1-B531150E8C16}" type="datetime1">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99DB7C-9F8B-477D-8C7E-CBE070398D0D}" type="datetime1">
              <a:rPr lang="en-US" smtClean="0"/>
              <a:t>5/15/2024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220091"/>
            <a:ext cx="10058400" cy="150876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69848" y="1829435"/>
            <a:ext cx="10058400" cy="434276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D6B9A46-7AC8-4916-83E2-982F26261605}" type="datetime1">
              <a:rPr lang="en-US" smtClean="0"/>
              <a:t>5/15/2024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0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just"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hyperlink" Target="https://eductive.ca/ressource/la-prevention-du-plagiat-et-de-la-tricherie-a-lere-de-lintelligence-artificielle/" TargetMode="Externa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microsoft.com/office/2007/relationships/hdphoto" Target="../media/hdphoto3.wdp"/><Relationship Id="rId5" Type="http://schemas.openxmlformats.org/officeDocument/2006/relationships/tags" Target="../tags/tag53.xml"/><Relationship Id="rId10" Type="http://schemas.openxmlformats.org/officeDocument/2006/relationships/image" Target="../media/image14.png"/><Relationship Id="rId4" Type="http://schemas.openxmlformats.org/officeDocument/2006/relationships/tags" Target="../tags/tag52.xml"/><Relationship Id="rId9" Type="http://schemas.openxmlformats.org/officeDocument/2006/relationships/slideLayout" Target="../slideLayouts/slideLayout2.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59.xml"/><Relationship Id="rId7" Type="http://schemas.openxmlformats.org/officeDocument/2006/relationships/diagramLayout" Target="../diagrams/layout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60.xml"/><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63.xml"/><Relationship Id="rId7" Type="http://schemas.openxmlformats.org/officeDocument/2006/relationships/diagramLayout" Target="../diagrams/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diagramData" Target="../diagrams/data2.xml"/><Relationship Id="rId5" Type="http://schemas.openxmlformats.org/officeDocument/2006/relationships/notesSlide" Target="../notesSlides/notesSlide2.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hyperlink" Target="https://eduq.info/xmlui/bitstream/handle/11515/38839/Kostopoulos-MacLean-36-3-23.pdf?sequence=2&amp;isAllowed=y"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png"/><Relationship Id="rId5" Type="http://schemas.openxmlformats.org/officeDocument/2006/relationships/tags" Target="../tags/tag68.xml"/><Relationship Id="rId10" Type="http://schemas.microsoft.com/office/2007/relationships/hdphoto" Target="../media/hdphoto3.wdp"/><Relationship Id="rId4" Type="http://schemas.openxmlformats.org/officeDocument/2006/relationships/tags" Target="../tags/tag67.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https://mpeters.uqo.ca/utilisation-transparente-de-lintelligence-artificielle/" TargetMode="External"/><Relationship Id="rId5" Type="http://schemas.openxmlformats.org/officeDocument/2006/relationships/hyperlink" Target="https://mondiapason.ca/fichiers/OutilBibliographique/#1_8_379" TargetMode="Externa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hyperlink" Target="https://eduq.info/xmlui/bitstream/handle/11515/38833/Anctil-36-3-23.pdf?sequence=2&amp;isAllowed=y" TargetMode="Externa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hyperlink" Target="https://eductive.ca/ressource/jasons-pedagogie-numerique-s3e3-tu-ne-plagieras-point-lintegrite-academique-a-lere-de-lia-generative-une-aventure-humaine-avant-tout/"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2.png"/><Relationship Id="rId5" Type="http://schemas.openxmlformats.org/officeDocument/2006/relationships/tags" Target="../tags/tag84.xml"/><Relationship Id="rId10" Type="http://schemas.microsoft.com/office/2007/relationships/hdphoto" Target="../media/hdphoto3.wdp"/><Relationship Id="rId4" Type="http://schemas.openxmlformats.org/officeDocument/2006/relationships/tags" Target="../tags/tag83.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89.xml"/><Relationship Id="rId7" Type="http://schemas.openxmlformats.org/officeDocument/2006/relationships/hyperlink" Target="https://eduq.info/xmlui/bitstream/handle/11515/35709/cote-30-4-2017.pdf?sequence=2" TargetMode="External"/><Relationship Id="rId12" Type="http://schemas.microsoft.com/office/2007/relationships/diagramDrawing" Target="../diagrams/drawing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hyperlink" Target="https://eduq.info/xmlui/bitstream/handle/11515/38848/Boucher-36-3-23_EN.pdf?sequence=2" TargetMode="External"/><Relationship Id="rId11" Type="http://schemas.openxmlformats.org/officeDocument/2006/relationships/diagramColors" Target="../diagrams/colors3.xml"/><Relationship Id="rId5" Type="http://schemas.openxmlformats.org/officeDocument/2006/relationships/slideLayout" Target="../slideLayouts/slideLayout2.xml"/><Relationship Id="rId10" Type="http://schemas.openxmlformats.org/officeDocument/2006/relationships/diagramQuickStyle" Target="../diagrams/quickStyle3.xml"/><Relationship Id="rId4" Type="http://schemas.openxmlformats.org/officeDocument/2006/relationships/tags" Target="../tags/tag90.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s://fedcegeps.sharepoint.com/:p:/r/sites/DAE-GC_Integrite_intellectuelle/Documents%20partages/General/Modification-guide-lintegrite-intellectuelle-et-sur-le-plagiat.pptx?d=w9520f45f1f5e4946be1cf6896ff4bb7f&amp;csf=1&amp;web=1&amp;e=z9pYnN&amp;nav=eyJzSWQiOjI3NSwiY0lkIjoxNjU0NjgwNjQwfQ" TargetMode="External"/><Relationship Id="rId5" Type="http://schemas.openxmlformats.org/officeDocument/2006/relationships/hyperlink" Target="https://fedcegeps.sharepoint.com/:p:/r/sites/DAE-GC_Integrite_intellectuelle/Documents%20partages/General/Modification-guide-lintegrite-intellectuelle-et-sur-le-plagiat.pptx?d=w9520f45f1f5e4946be1cf6896ff4bb7f&amp;csf=1&amp;web=1&amp;e=aCVOEe&amp;nav=eyJzSWQiOjMxMSwiY0lkIjo0MTI0NjkwMjQ2fQ" TargetMode="Externa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hyperlink" Target="https://eduq.info/xmlui/bitstream/handle/11515/35709/cote-30-4-2017.pdf?sequence=2" TargetMode="Externa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96.xml"/><Relationship Id="rId7" Type="http://schemas.openxmlformats.org/officeDocument/2006/relationships/diagramQuickStyle" Target="../diagrams/quickStyle4.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Layout" Target="../slideLayouts/slideLayout8.xml"/><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2.png"/><Relationship Id="rId3" Type="http://schemas.openxmlformats.org/officeDocument/2006/relationships/tags" Target="../tags/tag102.xml"/><Relationship Id="rId7" Type="http://schemas.openxmlformats.org/officeDocument/2006/relationships/tags" Target="../tags/tag106.xml"/><Relationship Id="rId12" Type="http://schemas.microsoft.com/office/2007/relationships/hdphoto" Target="../media/hdphoto3.wdp"/><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4.png"/><Relationship Id="rId5" Type="http://schemas.openxmlformats.org/officeDocument/2006/relationships/tags" Target="../tags/tag104.xml"/><Relationship Id="rId15" Type="http://schemas.openxmlformats.org/officeDocument/2006/relationships/hyperlink" Target="https://www.collegeahuntsic.qc.ca/documents/4bbd0c41-be3e-4296-bf55-152a01aabcce.pdf" TargetMode="External"/><Relationship Id="rId10" Type="http://schemas.openxmlformats.org/officeDocument/2006/relationships/slideLayout" Target="../slideLayouts/slideLayout2.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hyperlink" Target="https://eductive.ca/gean/evaluation-sommative-et-certificative/" TargetMode="Externa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Colors" Target="../diagrams/colors5.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diagramQuickStyle" Target="../diagrams/quickStyle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diagramLayout" Target="../diagrams/layout5.xml"/><Relationship Id="rId5" Type="http://schemas.openxmlformats.org/officeDocument/2006/relationships/tags" Target="../tags/tag113.xml"/><Relationship Id="rId10" Type="http://schemas.openxmlformats.org/officeDocument/2006/relationships/diagramData" Target="../diagrams/data5.xml"/><Relationship Id="rId4" Type="http://schemas.openxmlformats.org/officeDocument/2006/relationships/tags" Target="../tags/tag112.xml"/><Relationship Id="rId9" Type="http://schemas.openxmlformats.org/officeDocument/2006/relationships/notesSlide" Target="../notesSlides/notesSlide3.xml"/><Relationship Id="rId14" Type="http://schemas.microsoft.com/office/2007/relationships/diagramDrawing" Target="../diagrams/drawing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118.xml"/><Relationship Id="rId7" Type="http://schemas.openxmlformats.org/officeDocument/2006/relationships/diagramQuickStyle" Target="../diagrams/quickStyle6.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8.xml"/><Relationship Id="rId9" Type="http://schemas.microsoft.com/office/2007/relationships/diagramDrawing" Target="../diagrams/drawing6.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hyperlink" Target="https://eductive.ca/ressource/compte-rendu-de-la-conference-douverture-du-colloque-de-laqpc-2022-recalculer-notre-creativite-avec-integrite/" TargetMode="Externa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2.png"/><Relationship Id="rId5" Type="http://schemas.openxmlformats.org/officeDocument/2006/relationships/tags" Target="../tags/tag123.xml"/><Relationship Id="rId10" Type="http://schemas.microsoft.com/office/2007/relationships/hdphoto" Target="../media/hdphoto3.wdp"/><Relationship Id="rId4" Type="http://schemas.openxmlformats.org/officeDocument/2006/relationships/tags" Target="../tags/tag122.xm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tags" Target="../tags/tag133.xml"/><Relationship Id="rId13" Type="http://schemas.microsoft.com/office/2007/relationships/hdphoto" Target="../media/hdphoto2.wdp"/><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4.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slideLayout" Target="../slideLayouts/slideLayout3.xml"/><Relationship Id="rId5" Type="http://schemas.openxmlformats.org/officeDocument/2006/relationships/tags" Target="../tags/tag130.xml"/><Relationship Id="rId15" Type="http://schemas.microsoft.com/office/2007/relationships/hdphoto" Target="../media/hdphoto1.wdp"/><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138.xml"/><Relationship Id="rId7" Type="http://schemas.openxmlformats.org/officeDocument/2006/relationships/diagramData" Target="../diagrams/data7.xml"/><Relationship Id="rId12" Type="http://schemas.openxmlformats.org/officeDocument/2006/relationships/hyperlink" Target="https://academicintegrity.org/images/pdfs/20019_ICAI-Fundamental-Values_R12.pdf" TargetMode="Externa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11" Type="http://schemas.microsoft.com/office/2007/relationships/diagramDrawing" Target="../diagrams/drawing7.xml"/><Relationship Id="rId5" Type="http://schemas.openxmlformats.org/officeDocument/2006/relationships/tags" Target="../tags/tag140.xml"/><Relationship Id="rId10" Type="http://schemas.openxmlformats.org/officeDocument/2006/relationships/diagramColors" Target="../diagrams/colors7.xml"/><Relationship Id="rId4" Type="http://schemas.openxmlformats.org/officeDocument/2006/relationships/tags" Target="../tags/tag139.xml"/><Relationship Id="rId9"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tags" Target="../tags/tag143.xml"/><Relationship Id="rId7" Type="http://schemas.openxmlformats.org/officeDocument/2006/relationships/diagramQuickStyle" Target="../diagrams/quickStyle8.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slideLayout" Target="../slideLayouts/slideLayout8.xml"/><Relationship Id="rId9" Type="http://schemas.microsoft.com/office/2007/relationships/diagramDrawing" Target="../diagrams/drawing8.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microsoft.com/office/2007/relationships/hdphoto" Target="../media/hdphoto2.wdp"/><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3.xml"/><Relationship Id="rId5" Type="http://schemas.openxmlformats.org/officeDocument/2006/relationships/tags" Target="../tags/tag13.xml"/><Relationship Id="rId15" Type="http://schemas.microsoft.com/office/2007/relationships/hdphoto" Target="../media/hdphoto1.wdp"/><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146.xml"/><Relationship Id="rId7" Type="http://schemas.openxmlformats.org/officeDocument/2006/relationships/diagramLayout" Target="../diagrams/layout9.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diagramData" Target="../diagrams/data9.xml"/><Relationship Id="rId5" Type="http://schemas.openxmlformats.org/officeDocument/2006/relationships/slideLayout" Target="../slideLayouts/slideLayout2.xml"/><Relationship Id="rId10" Type="http://schemas.microsoft.com/office/2007/relationships/diagramDrawing" Target="../diagrams/drawing9.xml"/><Relationship Id="rId4" Type="http://schemas.openxmlformats.org/officeDocument/2006/relationships/tags" Target="../tags/tag147.xml"/><Relationship Id="rId9" Type="http://schemas.openxmlformats.org/officeDocument/2006/relationships/diagramColors" Target="../diagrams/colors9.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tags" Target="../tags/tag150.xml"/><Relationship Id="rId7" Type="http://schemas.openxmlformats.org/officeDocument/2006/relationships/diagramQuickStyle" Target="../diagrams/quickStyle1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slideLayout" Target="../slideLayouts/slideLayout2.xml"/><Relationship Id="rId9" Type="http://schemas.microsoft.com/office/2007/relationships/diagramDrawing" Target="../diagrams/drawing10.xml"/></Relationships>
</file>

<file path=ppt/slides/_rels/slide32.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58.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hyperlink" Target="https://www.youtube.com/watch?v=Ew_IHWQi8Fk" TargetMode="Externa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tags" Target="../tags/tag157.xml"/><Relationship Id="rId7" Type="http://schemas.openxmlformats.org/officeDocument/2006/relationships/diagramQuickStyle" Target="../diagrams/quickStyle1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slideLayout" Target="../slideLayouts/slideLayout8.xml"/><Relationship Id="rId9" Type="http://schemas.microsoft.com/office/2007/relationships/diagramDrawing" Target="../diagrams/drawing11.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tags" Target="../tags/tag160.xml"/><Relationship Id="rId7" Type="http://schemas.openxmlformats.org/officeDocument/2006/relationships/diagramData" Target="../diagrams/data1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4.xml"/><Relationship Id="rId11" Type="http://schemas.microsoft.com/office/2007/relationships/diagramDrawing" Target="../diagrams/drawing12.xml"/><Relationship Id="rId5" Type="http://schemas.openxmlformats.org/officeDocument/2006/relationships/slideLayout" Target="../slideLayouts/slideLayout2.xml"/><Relationship Id="rId10" Type="http://schemas.openxmlformats.org/officeDocument/2006/relationships/diagramColors" Target="../diagrams/colors12.xml"/><Relationship Id="rId4" Type="http://schemas.openxmlformats.org/officeDocument/2006/relationships/tags" Target="../tags/tag161.xml"/><Relationship Id="rId9"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tags" Target="../tags/tag164.xml"/><Relationship Id="rId7" Type="http://schemas.openxmlformats.org/officeDocument/2006/relationships/diagramLayout" Target="../diagrams/layout13.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diagramData" Target="../diagrams/data13.xml"/><Relationship Id="rId5" Type="http://schemas.openxmlformats.org/officeDocument/2006/relationships/notesSlide" Target="../notesSlides/notesSlide5.xml"/><Relationship Id="rId10" Type="http://schemas.microsoft.com/office/2007/relationships/diagramDrawing" Target="../diagrams/drawing13.xml"/><Relationship Id="rId4" Type="http://schemas.openxmlformats.org/officeDocument/2006/relationships/slideLayout" Target="../slideLayouts/slideLayout8.xml"/><Relationship Id="rId9" Type="http://schemas.openxmlformats.org/officeDocument/2006/relationships/diagramColors" Target="../diagrams/colors1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tags" Target="../tags/tag167.xml"/><Relationship Id="rId7" Type="http://schemas.openxmlformats.org/officeDocument/2006/relationships/diagramQuickStyle" Target="../diagrams/quickStyle14.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slideLayout" Target="../slideLayouts/slideLayout2.xml"/><Relationship Id="rId9" Type="http://schemas.microsoft.com/office/2007/relationships/diagramDrawing" Target="../diagrams/drawing14.xml"/></Relationships>
</file>

<file path=ppt/slides/_rels/slide37.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tags" Target="../tags/tag170.xml"/><Relationship Id="rId7" Type="http://schemas.openxmlformats.org/officeDocument/2006/relationships/image" Target="../media/image71.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8.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hyperlink" Target="https://mareussiteajoliette.cegep-lanaudiere.qc.ca/wp-content/uploads/2024/01/lintegrite-academique-en-5-questions-outil-dautoevaluation-imprimable-2024-01-08.pdf" TargetMode="Externa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2.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microsoft.com/office/2007/relationships/hdphoto" Target="../media/hdphoto3.wdp"/><Relationship Id="rId5" Type="http://schemas.openxmlformats.org/officeDocument/2006/relationships/tags" Target="../tags/tag177.xml"/><Relationship Id="rId10" Type="http://schemas.openxmlformats.org/officeDocument/2006/relationships/image" Target="../media/image14.png"/><Relationship Id="rId4" Type="http://schemas.openxmlformats.org/officeDocument/2006/relationships/tags" Target="../tags/tag176.xml"/><Relationship Id="rId9" Type="http://schemas.openxmlformats.org/officeDocument/2006/relationships/slideLayout" Target="../slideLayouts/slideLayout2.xml"/><Relationship Id="rId14" Type="http://schemas.openxmlformats.org/officeDocument/2006/relationships/hyperlink" Target="https://view.officeapps.live.com/op/view.aspx?src=https%3A%2F%2Fd3v2l0729gt15o.cloudfront.net%2FPDFs%2FBiblioth%25C3%25A8que%2FExpress-sur-lint%25C3%25A9grit%25C3%25A9-intellectuelle.docx&amp;wdOrigin=BROWSELINK" TargetMode="Externa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www.youtube.com/watch?v=FCH_CBmoYJY&amp;t=4s" TargetMode="Externa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microsoft.com/office/2007/relationships/hdphoto" Target="../media/hdphoto3.wdp"/><Relationship Id="rId5" Type="http://schemas.openxmlformats.org/officeDocument/2006/relationships/tags" Target="../tags/tag185.xml"/><Relationship Id="rId10" Type="http://schemas.openxmlformats.org/officeDocument/2006/relationships/image" Target="../media/image14.png"/><Relationship Id="rId4" Type="http://schemas.openxmlformats.org/officeDocument/2006/relationships/tags" Target="../tags/tag184.xml"/><Relationship Id="rId9" Type="http://schemas.microsoft.com/office/2018/10/relationships/comments" Target="../comments/modernComment_10A_2808F46C.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hyperlink" Target="https://www.ledevoir.com/societe/education/543182/dossier-plagiat-clemence-pour-les-tricheurs" TargetMode="Externa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tags" Target="../tags/tag190.xml"/><Relationship Id="rId7" Type="http://schemas.openxmlformats.org/officeDocument/2006/relationships/diagramLayout" Target="../diagrams/layout15.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diagramData" Target="../diagrams/data15.xml"/><Relationship Id="rId5" Type="http://schemas.openxmlformats.org/officeDocument/2006/relationships/slideLayout" Target="../slideLayouts/slideLayout2.xml"/><Relationship Id="rId10" Type="http://schemas.microsoft.com/office/2007/relationships/diagramDrawing" Target="../diagrams/drawing15.xml"/><Relationship Id="rId4" Type="http://schemas.openxmlformats.org/officeDocument/2006/relationships/tags" Target="../tags/tag191.xml"/><Relationship Id="rId9" Type="http://schemas.openxmlformats.org/officeDocument/2006/relationships/diagramColors" Target="../diagrams/colors15.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mondiapason.ca/fichiers/OutilEcheancier/" TargetMode="Externa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2.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microsoft.com/office/2007/relationships/hdphoto" Target="../media/hdphoto3.wdp"/><Relationship Id="rId5" Type="http://schemas.openxmlformats.org/officeDocument/2006/relationships/tags" Target="../tags/tag196.xml"/><Relationship Id="rId10" Type="http://schemas.openxmlformats.org/officeDocument/2006/relationships/image" Target="../media/image14.png"/><Relationship Id="rId4" Type="http://schemas.openxmlformats.org/officeDocument/2006/relationships/tags" Target="../tags/tag195.xml"/><Relationship Id="rId9" Type="http://schemas.microsoft.com/office/2018/10/relationships/comments" Target="../comments/modernComment_157_3FFDDC5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monde.ccdmd.qc.ca/ressource/?id=99365" TargetMode="Externa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hyperlink" Target="https://monde.ccdmd.qc.ca/ressource/?id=99366" TargetMode="Externa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image" Target="../media/image2.png"/><Relationship Id="rId5" Type="http://schemas.openxmlformats.org/officeDocument/2006/relationships/tags" Target="../tags/tag203.xml"/><Relationship Id="rId10" Type="http://schemas.microsoft.com/office/2007/relationships/hdphoto" Target="../media/hdphoto3.wdp"/><Relationship Id="rId4" Type="http://schemas.openxmlformats.org/officeDocument/2006/relationships/tags" Target="../tags/tag202.xml"/><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tags" Target="../tags/tag208.xml"/><Relationship Id="rId7" Type="http://schemas.microsoft.com/office/2007/relationships/hdphoto" Target="../media/hdphoto1.wdp"/><Relationship Id="rId12" Type="http://schemas.microsoft.com/office/2007/relationships/diagramDrawing" Target="../diagrams/drawing16.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image" Target="../media/image2.png"/><Relationship Id="rId11" Type="http://schemas.openxmlformats.org/officeDocument/2006/relationships/diagramColors" Target="../diagrams/colors16.xml"/><Relationship Id="rId5" Type="http://schemas.openxmlformats.org/officeDocument/2006/relationships/slideLayout" Target="../slideLayouts/slideLayout2.xml"/><Relationship Id="rId10" Type="http://schemas.openxmlformats.org/officeDocument/2006/relationships/diagramQuickStyle" Target="../diagrams/quickStyle16.xml"/><Relationship Id="rId4" Type="http://schemas.openxmlformats.org/officeDocument/2006/relationships/tags" Target="../tags/tag209.xml"/><Relationship Id="rId9"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image" Target="../media/image73.png"/><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2.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microsoft.com/office/2007/relationships/hdphoto" Target="../media/hdphoto3.wdp"/><Relationship Id="rId5" Type="http://schemas.openxmlformats.org/officeDocument/2006/relationships/tags" Target="../tags/tag217.xml"/><Relationship Id="rId10" Type="http://schemas.openxmlformats.org/officeDocument/2006/relationships/image" Target="../media/image14.png"/><Relationship Id="rId4" Type="http://schemas.openxmlformats.org/officeDocument/2006/relationships/tags" Target="../tags/tag216.xml"/><Relationship Id="rId9" Type="http://schemas.openxmlformats.org/officeDocument/2006/relationships/slideLayout" Target="../slideLayouts/slideLayout2.xml"/><Relationship Id="rId14" Type="http://schemas.openxmlformats.org/officeDocument/2006/relationships/hyperlink" Target="https://mondiapason.ca/ressource/citer-ses-sources-et-eviter-le-plagiat/" TargetMode="Externa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hyperlink" Target="https://mondiapason.ca/fichiers/OutilBibliographique/" TargetMode="Externa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2.png"/><Relationship Id="rId5" Type="http://schemas.openxmlformats.org/officeDocument/2006/relationships/tags" Target="../tags/tag225.xml"/><Relationship Id="rId10" Type="http://schemas.microsoft.com/office/2007/relationships/hdphoto" Target="../media/hdphoto3.wdp"/><Relationship Id="rId4" Type="http://schemas.openxmlformats.org/officeDocument/2006/relationships/tags" Target="../tags/tag224.xml"/><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74.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hyperlink" Target="https://www.zotero.org/" TargetMode="External"/><Relationship Id="rId5" Type="http://schemas.openxmlformats.org/officeDocument/2006/relationships/slideLayout" Target="../slideLayouts/slideLayout2.xml"/><Relationship Id="rId4" Type="http://schemas.openxmlformats.org/officeDocument/2006/relationships/tags" Target="../tags/tag231.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carrefour.uquebec.ca/zotero/quest-ce-que-zotero" TargetMode="Externa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hyperlink" Target="https://mondiapason.ca/ressource/debuter-avec-zotero/" TargetMode="Externa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image" Target="../media/image2.png"/><Relationship Id="rId5" Type="http://schemas.openxmlformats.org/officeDocument/2006/relationships/tags" Target="../tags/tag236.xml"/><Relationship Id="rId10" Type="http://schemas.microsoft.com/office/2007/relationships/hdphoto" Target="../media/hdphoto3.wdp"/><Relationship Id="rId4" Type="http://schemas.openxmlformats.org/officeDocument/2006/relationships/tags" Target="../tags/tag235.xml"/><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correspo.ccdmd.qc.ca/wp-content/uploads/2019/12/correspondance-du-copier-coller-au-creacollage-numerique-quelques-jalons-a-poser-pour-contrer-le-plagiat.pdf" TargetMode="Externa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50.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slideLayout" Target="../slideLayouts/slideLayout2.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image" Target="../media/image2.pn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41" Type="http://schemas.microsoft.com/office/2007/relationships/hdphoto" Target="../media/hdphoto3.wdp"/><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image" Target="../media/image14.png"/><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tags" Target="../tags/tag273.xml"/><Relationship Id="rId44" Type="http://schemas.openxmlformats.org/officeDocument/2006/relationships/image" Target="../media/image75.jpeg"/><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hyperlink" Target="https://d3v2l0729gt15o.cloudfront.net/PDFs/Biblioth%C3%A8que/Cii_Outil_IA_VFenligne.pdf" TargetMode="External"/><Relationship Id="rId8" Type="http://schemas.openxmlformats.org/officeDocument/2006/relationships/tags" Target="../tags/tag250.xml"/><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s>
</file>

<file path=ppt/slides/_rels/slide51.xml.rels><?xml version="1.0" encoding="UTF-8" standalone="yes"?>
<Relationships xmlns="http://schemas.openxmlformats.org/package/2006/relationships"><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tags" Target="../tags/tag319.xml"/><Relationship Id="rId21" Type="http://schemas.openxmlformats.org/officeDocument/2006/relationships/tags" Target="../tags/tag301.xml"/><Relationship Id="rId34" Type="http://schemas.openxmlformats.org/officeDocument/2006/relationships/tags" Target="../tags/tag314.xml"/><Relationship Id="rId42" Type="http://schemas.openxmlformats.org/officeDocument/2006/relationships/tags" Target="../tags/tag322.xml"/><Relationship Id="rId47" Type="http://schemas.openxmlformats.org/officeDocument/2006/relationships/tags" Target="../tags/tag327.xml"/><Relationship Id="rId50" Type="http://schemas.openxmlformats.org/officeDocument/2006/relationships/tags" Target="../tags/tag330.xml"/><Relationship Id="rId55" Type="http://schemas.openxmlformats.org/officeDocument/2006/relationships/tags" Target="../tags/tag335.xml"/><Relationship Id="rId7" Type="http://schemas.openxmlformats.org/officeDocument/2006/relationships/tags" Target="../tags/tag287.xml"/><Relationship Id="rId2" Type="http://schemas.openxmlformats.org/officeDocument/2006/relationships/tags" Target="../tags/tag282.xml"/><Relationship Id="rId16" Type="http://schemas.openxmlformats.org/officeDocument/2006/relationships/tags" Target="../tags/tag296.xml"/><Relationship Id="rId29" Type="http://schemas.openxmlformats.org/officeDocument/2006/relationships/tags" Target="../tags/tag309.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tags" Target="../tags/tag317.xml"/><Relationship Id="rId40" Type="http://schemas.openxmlformats.org/officeDocument/2006/relationships/tags" Target="../tags/tag320.xml"/><Relationship Id="rId45" Type="http://schemas.openxmlformats.org/officeDocument/2006/relationships/tags" Target="../tags/tag325.xml"/><Relationship Id="rId53" Type="http://schemas.openxmlformats.org/officeDocument/2006/relationships/tags" Target="../tags/tag333.xml"/><Relationship Id="rId58" Type="http://schemas.openxmlformats.org/officeDocument/2006/relationships/image" Target="../media/image14.png"/><Relationship Id="rId5" Type="http://schemas.openxmlformats.org/officeDocument/2006/relationships/tags" Target="../tags/tag285.xml"/><Relationship Id="rId61" Type="http://schemas.openxmlformats.org/officeDocument/2006/relationships/hyperlink" Target="https://d3v2l0729gt15o.cloudfront.net/PDFs/Biblioth%C3%A8que/Mon-travail-est-il-pr%C3%AAt-%C3%A0-%C3%AAtre-remis.pdf" TargetMode="External"/><Relationship Id="rId19" Type="http://schemas.openxmlformats.org/officeDocument/2006/relationships/tags" Target="../tags/tag29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 Id="rId43" Type="http://schemas.openxmlformats.org/officeDocument/2006/relationships/tags" Target="../tags/tag323.xml"/><Relationship Id="rId48" Type="http://schemas.openxmlformats.org/officeDocument/2006/relationships/tags" Target="../tags/tag328.xml"/><Relationship Id="rId56" Type="http://schemas.openxmlformats.org/officeDocument/2006/relationships/tags" Target="../tags/tag336.xml"/><Relationship Id="rId8" Type="http://schemas.openxmlformats.org/officeDocument/2006/relationships/tags" Target="../tags/tag288.xml"/><Relationship Id="rId51" Type="http://schemas.openxmlformats.org/officeDocument/2006/relationships/tags" Target="../tags/tag331.xml"/><Relationship Id="rId3" Type="http://schemas.openxmlformats.org/officeDocument/2006/relationships/tags" Target="../tags/tag283.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tags" Target="../tags/tag318.xml"/><Relationship Id="rId46" Type="http://schemas.openxmlformats.org/officeDocument/2006/relationships/tags" Target="../tags/tag326.xml"/><Relationship Id="rId59" Type="http://schemas.microsoft.com/office/2007/relationships/hdphoto" Target="../media/hdphoto3.wdp"/><Relationship Id="rId20" Type="http://schemas.openxmlformats.org/officeDocument/2006/relationships/tags" Target="../tags/tag300.xml"/><Relationship Id="rId41" Type="http://schemas.openxmlformats.org/officeDocument/2006/relationships/tags" Target="../tags/tag321.xml"/><Relationship Id="rId54" Type="http://schemas.openxmlformats.org/officeDocument/2006/relationships/tags" Target="../tags/tag334.xml"/><Relationship Id="rId62" Type="http://schemas.openxmlformats.org/officeDocument/2006/relationships/image" Target="../media/image75.jpeg"/><Relationship Id="rId1" Type="http://schemas.openxmlformats.org/officeDocument/2006/relationships/tags" Target="../tags/tag281.xml"/><Relationship Id="rId6" Type="http://schemas.openxmlformats.org/officeDocument/2006/relationships/tags" Target="../tags/tag286.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49" Type="http://schemas.openxmlformats.org/officeDocument/2006/relationships/tags" Target="../tags/tag329.xml"/><Relationship Id="rId57" Type="http://schemas.openxmlformats.org/officeDocument/2006/relationships/slideLayout" Target="../slideLayouts/slideLayout2.xml"/><Relationship Id="rId10" Type="http://schemas.openxmlformats.org/officeDocument/2006/relationships/tags" Target="../tags/tag290.xml"/><Relationship Id="rId31" Type="http://schemas.openxmlformats.org/officeDocument/2006/relationships/tags" Target="../tags/tag311.xml"/><Relationship Id="rId44" Type="http://schemas.openxmlformats.org/officeDocument/2006/relationships/tags" Target="../tags/tag324.xml"/><Relationship Id="rId52" Type="http://schemas.openxmlformats.org/officeDocument/2006/relationships/tags" Target="../tags/tag332.xml"/><Relationship Id="rId60" Type="http://schemas.openxmlformats.org/officeDocument/2006/relationships/image" Target="../media/image2.png"/><Relationship Id="rId4" Type="http://schemas.openxmlformats.org/officeDocument/2006/relationships/tags" Target="../tags/tag284.xml"/><Relationship Id="rId9" Type="http://schemas.openxmlformats.org/officeDocument/2006/relationships/tags" Target="../tags/tag289.xml"/></Relationships>
</file>

<file path=ppt/slides/_rels/slide5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39.xml"/><Relationship Id="rId7" Type="http://schemas.openxmlformats.org/officeDocument/2006/relationships/notesSlide" Target="../notesSlides/notesSlide6.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Layout" Target="../slideLayouts/slideLayout1.xml"/><Relationship Id="rId5" Type="http://schemas.openxmlformats.org/officeDocument/2006/relationships/tags" Target="../tags/tag341.xml"/><Relationship Id="rId10" Type="http://schemas.openxmlformats.org/officeDocument/2006/relationships/image" Target="../media/image7.png"/><Relationship Id="rId4" Type="http://schemas.openxmlformats.org/officeDocument/2006/relationships/tags" Target="../tags/tag340.xml"/><Relationship Id="rId9" Type="http://schemas.openxmlformats.org/officeDocument/2006/relationships/image" Target="../media/image6.jpeg"/></Relationships>
</file>

<file path=ppt/slides/_rels/slide53.xml.rels><?xml version="1.0" encoding="UTF-8" standalone="yes"?>
<Relationships xmlns="http://schemas.openxmlformats.org/package/2006/relationships"><Relationship Id="rId8" Type="http://schemas.openxmlformats.org/officeDocument/2006/relationships/hyperlink" Target="https://view.officeapps.live.com/op/view.aspx?src=https%3A%2F%2Fd3v2l0729gt15o.cloudfront.net%2FPDFs%2FBiblioth%25C3%25A8que%2FExpress-sur-lint%25C3%25A9grit%25C3%25A9-intellectuelle.docx&amp;wdOrigin=BROWSELINK" TargetMode="External"/><Relationship Id="rId3" Type="http://schemas.openxmlformats.org/officeDocument/2006/relationships/hyperlink" Target="https://eduq.info/xmlui/bitstream/handle/11515/38848/Boucher-36-3-23_EN.pdf?sequence=2" TargetMode="External"/><Relationship Id="rId7" Type="http://schemas.openxmlformats.org/officeDocument/2006/relationships/hyperlink" Target="https://www.youtube.com/watch?v=FCH_CBmoYJY&amp;t=4s" TargetMode="External"/><Relationship Id="rId2" Type="http://schemas.openxmlformats.org/officeDocument/2006/relationships/hyperlink" Target="https://eduq.info/xmlui/bitstream/handle/11515/38833/Anctil-36-3-23.pdf?sequence=2&amp;isAllowed=y" TargetMode="External"/><Relationship Id="rId1" Type="http://schemas.openxmlformats.org/officeDocument/2006/relationships/slideLayout" Target="../slideLayouts/slideLayout2.xml"/><Relationship Id="rId6" Type="http://schemas.openxmlformats.org/officeDocument/2006/relationships/hyperlink" Target="https://mareussiteajoliette.cegep-lanaudiere.qc.ca/wp-content/uploads/2024/01/lintegrite-academique-en-5-questions-outil-dautoevaluation-imprimable-2024-01-08.pdf" TargetMode="External"/><Relationship Id="rId5" Type="http://schemas.openxmlformats.org/officeDocument/2006/relationships/hyperlink" Target="https://www.youtube.com/watch?v=Ew_IHWQi8Fk" TargetMode="External"/><Relationship Id="rId4" Type="http://schemas.openxmlformats.org/officeDocument/2006/relationships/hyperlink" Target="https://www.collegeahuntsic.qc.ca/documents/4bbd0c41-be3e-4296-bf55-152a01aabcce.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mondiapason.ca/ressource/citer-ses-sources-et-eviter-le-plagiat/" TargetMode="External"/><Relationship Id="rId7" Type="http://schemas.openxmlformats.org/officeDocument/2006/relationships/hyperlink" Target="https://www.ledevoir.com/societe/education/543182/dossier-plagiat-clemence-pour-les-tricheurs" TargetMode="External"/><Relationship Id="rId2" Type="http://schemas.openxmlformats.org/officeDocument/2006/relationships/hyperlink" Target="https://eduq.info/xmlui/bitstream/handle/11515/35709/cote-30-4-2017.pdf?sequence=2" TargetMode="External"/><Relationship Id="rId1" Type="http://schemas.openxmlformats.org/officeDocument/2006/relationships/slideLayout" Target="../slideLayouts/slideLayout2.xml"/><Relationship Id="rId6" Type="http://schemas.openxmlformats.org/officeDocument/2006/relationships/hyperlink" Target="https://mondiapason.ca/fichiers/OutilEcheancier/" TargetMode="External"/><Relationship Id="rId5" Type="http://schemas.openxmlformats.org/officeDocument/2006/relationships/hyperlink" Target="https://mondiapason.ca/fichiers/OutilBibliographique/" TargetMode="External"/><Relationship Id="rId4" Type="http://schemas.openxmlformats.org/officeDocument/2006/relationships/hyperlink" Target="https://mondiapason.ca/ressource/debuter-avec-zotero/"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duq.info/xmlui/bitstream/handle/11515/38839/Kostopoulos-MacLean-36-3-23.pdf?sequence=2&amp;isAllowed=y" TargetMode="External"/><Relationship Id="rId7" Type="http://schemas.openxmlformats.org/officeDocument/2006/relationships/hyperlink" Target="https://eductive.ca/ressource/la-prevention-du-plagiat-et-de-la-tricherie-a-lere-de-lintelligence-artificielle/" TargetMode="External"/><Relationship Id="rId2" Type="http://schemas.openxmlformats.org/officeDocument/2006/relationships/hyperlink" Target="https://academicintegrity.org/images/pdfs/20019_ICAI-Fundamental-Values_R12.pdf" TargetMode="External"/><Relationship Id="rId1" Type="http://schemas.openxmlformats.org/officeDocument/2006/relationships/slideLayout" Target="../slideLayouts/slideLayout2.xml"/><Relationship Id="rId6" Type="http://schemas.openxmlformats.org/officeDocument/2006/relationships/hyperlink" Target="https://mpeters.uqo.ca/utilisation-transparente-de-lintelligence-artificielle/" TargetMode="External"/><Relationship Id="rId5" Type="http://schemas.openxmlformats.org/officeDocument/2006/relationships/hyperlink" Target="https://correspo.ccdmd.qc.ca/wp-content/uploads/2019/12/correspondance-du-copier-coller-au-creacollage-numerique-quelques-jalons-a-poser-pour-contrer-le-plagiat.pdf" TargetMode="External"/><Relationship Id="rId4" Type="http://schemas.openxmlformats.org/officeDocument/2006/relationships/hyperlink" Target="https://eductive.ca/gean/evaluation-sommative-et-certificativ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monde.ccdmd.qc.ca/ressource/?id=99365" TargetMode="External"/><Relationship Id="rId2" Type="http://schemas.openxmlformats.org/officeDocument/2006/relationships/hyperlink" Target="https://monde.ccdmd.qc.ca/ressource/?id=99366" TargetMode="External"/><Relationship Id="rId1" Type="http://schemas.openxmlformats.org/officeDocument/2006/relationships/slideLayout" Target="../slideLayouts/slideLayout2.xml"/><Relationship Id="rId6" Type="http://schemas.openxmlformats.org/officeDocument/2006/relationships/hyperlink" Target="https://carrefour.uquebec.ca/zotero/quest-ce-que-zotero" TargetMode="External"/><Relationship Id="rId5" Type="http://schemas.openxmlformats.org/officeDocument/2006/relationships/hyperlink" Target="https://eductive.ca/ressource/jasons-pedagogie-numerique-s3e3-tu-ne-plagieras-point-lintegrite-academique-a-lere-de-lia-generative-une-aventure-humaine-avant-tout/" TargetMode="External"/><Relationship Id="rId4" Type="http://schemas.openxmlformats.org/officeDocument/2006/relationships/hyperlink" Target="https://eductive.ca/ressource/compte-rendu-de-la-conference-douverture-du-colloque-de-laqpc-2022-recalculer-notre-creativite-avec-integrite/"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hyperlink" Target="https://eductive.ca/ressource/la-prevention-du-plagiat-et-de-la-tricherie-a-lere-de-lintelligence-artificielle/" TargetMode="Externa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4.xml"/><Relationship Id="rId5" Type="http://schemas.openxmlformats.org/officeDocument/2006/relationships/tags" Target="../tags/tag30.xml"/><Relationship Id="rId4" Type="http://schemas.openxmlformats.org/officeDocument/2006/relationships/tags" Target="../tags/tag29.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3.xml"/><Relationship Id="rId7" Type="http://schemas.openxmlformats.org/officeDocument/2006/relationships/hyperlink" Target="https://eductive.ca/ressource/la-prevention-du-plagiat-et-de-la-tricherie-a-lere-de-lintelligence-artificielle/"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4.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hyperlink" Target="https://eductive.ca/ressource/la-prevention-du-plagiat-et-de-la-tricherie-a-lere-de-lintelligence-artificielle/"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4.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3.xml"/><Relationship Id="rId7" Type="http://schemas.openxmlformats.org/officeDocument/2006/relationships/hyperlink" Target="https://eductive.ca/ressource/la-prevention-du-plagiat-et-de-la-tricherie-a-lere-de-lintelligence-artificielle/" TargetMode="Externa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4.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7AC78-0557-458B-A87A-AC84E8D6E004}"/>
              </a:ext>
            </a:extLst>
          </p:cNvPr>
          <p:cNvSpPr>
            <a:spLocks noGrp="1"/>
          </p:cNvSpPr>
          <p:nvPr>
            <p:ph type="ctrTitle"/>
            <p:custDataLst>
              <p:tags r:id="rId1"/>
            </p:custDataLst>
          </p:nvPr>
        </p:nvSpPr>
        <p:spPr>
          <a:xfrm>
            <a:off x="1051560" y="1432223"/>
            <a:ext cx="10347368" cy="3035808"/>
          </a:xfrm>
        </p:spPr>
        <p:txBody>
          <a:bodyPr/>
          <a:lstStyle/>
          <a:p>
            <a:r>
              <a:rPr lang="fr-CA" dirty="0"/>
              <a:t>Guide sur l’intégrité intellectuelle et le plagiat</a:t>
            </a:r>
          </a:p>
        </p:txBody>
      </p:sp>
      <p:sp>
        <p:nvSpPr>
          <p:cNvPr id="3" name="Sous-titre 2">
            <a:extLst>
              <a:ext uri="{FF2B5EF4-FFF2-40B4-BE49-F238E27FC236}">
                <a16:creationId xmlns:a16="http://schemas.microsoft.com/office/drawing/2014/main" id="{41FCFAC0-C26F-49A2-9D54-B8614F3F09F8}"/>
              </a:ext>
            </a:extLst>
          </p:cNvPr>
          <p:cNvSpPr>
            <a:spLocks noGrp="1"/>
          </p:cNvSpPr>
          <p:nvPr>
            <p:ph type="subTitle" idx="1"/>
            <p:custDataLst>
              <p:tags r:id="rId2"/>
            </p:custDataLst>
          </p:nvPr>
        </p:nvSpPr>
        <p:spPr>
          <a:xfrm>
            <a:off x="9805181" y="4411763"/>
            <a:ext cx="815927" cy="422031"/>
          </a:xfrm>
        </p:spPr>
        <p:txBody>
          <a:bodyPr/>
          <a:lstStyle/>
          <a:p>
            <a:r>
              <a:rPr lang="fr-CA"/>
              <a:t>2024</a:t>
            </a:r>
          </a:p>
        </p:txBody>
      </p:sp>
      <p:pic>
        <p:nvPicPr>
          <p:cNvPr id="5" name="Image 4">
            <a:extLst>
              <a:ext uri="{FF2B5EF4-FFF2-40B4-BE49-F238E27FC236}">
                <a16:creationId xmlns:a16="http://schemas.microsoft.com/office/drawing/2014/main" id="{792073B9-B2D8-4A49-BDDB-119EECA38C10}"/>
              </a:ext>
            </a:extLst>
          </p:cNvPr>
          <p:cNvPicPr>
            <a:picLocks noChangeAspect="1"/>
          </p:cNvPicPr>
          <p:nvPr>
            <p:custDataLst>
              <p:tags r:id="rId3"/>
            </p:custDataLst>
          </p:nvPr>
        </p:nvPicPr>
        <p:blipFill>
          <a:blip r:embed="rId8"/>
          <a:stretch>
            <a:fillRect/>
          </a:stretch>
        </p:blipFill>
        <p:spPr>
          <a:xfrm>
            <a:off x="324683" y="5755031"/>
            <a:ext cx="2694594" cy="927647"/>
          </a:xfrm>
          <a:prstGeom prst="rect">
            <a:avLst/>
          </a:prstGeom>
        </p:spPr>
      </p:pic>
      <p:pic>
        <p:nvPicPr>
          <p:cNvPr id="7" name="Image 6">
            <a:extLst>
              <a:ext uri="{FF2B5EF4-FFF2-40B4-BE49-F238E27FC236}">
                <a16:creationId xmlns:a16="http://schemas.microsoft.com/office/drawing/2014/main" id="{2A43907E-1B86-4B81-92F6-A4735233771F}"/>
              </a:ext>
            </a:extLst>
          </p:cNvPr>
          <p:cNvPicPr>
            <a:picLocks noChangeAspect="1"/>
          </p:cNvPicPr>
          <p:nvPr>
            <p:custDataLst>
              <p:tags r:id="rId4"/>
            </p:custDataLst>
          </p:nvPr>
        </p:nvPicPr>
        <p:blipFill>
          <a:blip r:embed="rId9">
            <a:clrChange>
              <a:clrFrom>
                <a:srgbClr val="FEFEFE"/>
              </a:clrFrom>
              <a:clrTo>
                <a:srgbClr val="FEFEFE">
                  <a:alpha val="0"/>
                </a:srgbClr>
              </a:clrTo>
            </a:clrChange>
          </a:blip>
          <a:stretch>
            <a:fillRect/>
          </a:stretch>
        </p:blipFill>
        <p:spPr>
          <a:xfrm>
            <a:off x="9805181" y="5683315"/>
            <a:ext cx="2147668" cy="1029343"/>
          </a:xfrm>
          <a:prstGeom prst="rect">
            <a:avLst/>
          </a:prstGeom>
        </p:spPr>
      </p:pic>
      <p:pic>
        <p:nvPicPr>
          <p:cNvPr id="1026" name="Picture 2">
            <a:extLst>
              <a:ext uri="{FF2B5EF4-FFF2-40B4-BE49-F238E27FC236}">
                <a16:creationId xmlns:a16="http://schemas.microsoft.com/office/drawing/2014/main" id="{7034E6D4-C544-4E8F-A7CA-C5A3140F1C36}"/>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5597439" y="6197986"/>
            <a:ext cx="997121" cy="34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72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D82D8-0A65-4D94-BCA3-624C57027FC4}"/>
              </a:ext>
            </a:extLst>
          </p:cNvPr>
          <p:cNvSpPr>
            <a:spLocks noGrp="1"/>
          </p:cNvSpPr>
          <p:nvPr>
            <p:ph type="title"/>
            <p:custDataLst>
              <p:tags r:id="rId1"/>
            </p:custDataLst>
          </p:nvPr>
        </p:nvSpPr>
        <p:spPr/>
        <p:txBody>
          <a:bodyPr>
            <a:normAutofit fontScale="90000"/>
          </a:bodyPr>
          <a:lstStyle/>
          <a:p>
            <a:r>
              <a:rPr lang="fr-CA"/>
              <a:t>Que faire pour développer l’intégrité intellectuelle?</a:t>
            </a:r>
          </a:p>
        </p:txBody>
      </p:sp>
      <p:sp>
        <p:nvSpPr>
          <p:cNvPr id="3" name="Espace réservé du contenu 2">
            <a:extLst>
              <a:ext uri="{FF2B5EF4-FFF2-40B4-BE49-F238E27FC236}">
                <a16:creationId xmlns:a16="http://schemas.microsoft.com/office/drawing/2014/main" id="{6C326FBC-DC63-4042-9554-47D184BFB0BA}"/>
              </a:ext>
            </a:extLst>
          </p:cNvPr>
          <p:cNvSpPr>
            <a:spLocks noGrp="1"/>
          </p:cNvSpPr>
          <p:nvPr>
            <p:ph idx="1"/>
            <p:custDataLst>
              <p:tags r:id="rId2"/>
            </p:custDataLst>
          </p:nvPr>
        </p:nvSpPr>
        <p:spPr/>
        <p:txBody>
          <a:bodyPr/>
          <a:lstStyle/>
          <a:p>
            <a:r>
              <a:rPr lang="fr-FR"/>
              <a:t>Tous les étudiants et toutes les étudiantes n’ont pas une même compréhension de ce qu’est le plagiat ou de la gravité du plagiat (ou d’un autre manquement à l’intégrité intellectuelle). </a:t>
            </a:r>
          </a:p>
          <a:p>
            <a:r>
              <a:rPr lang="fr-FR"/>
              <a:t>Il est donc important de </a:t>
            </a:r>
            <a:r>
              <a:rPr lang="fr-FR">
                <a:solidFill>
                  <a:schemeClr val="accent5"/>
                </a:solidFill>
              </a:rPr>
              <a:t>les aider à bien saisir ces enjeux. C’est une responsabilité partagée</a:t>
            </a:r>
            <a:r>
              <a:rPr lang="fr-FR"/>
              <a:t> : votre collège, votre département ou votre programme, le personnel des différents services ont tous un rôle à jouer dans le développement de l’intégrité intellectuelle. Le personnel des bibliothèques joue un rôle clé dans l’accompagnement des étudiants et étudiantes. </a:t>
            </a:r>
          </a:p>
          <a:p>
            <a:r>
              <a:rPr lang="fr-FR"/>
              <a:t>Dans ce dossier, une bonne organisation des parties concernées est primordiale. </a:t>
            </a:r>
          </a:p>
        </p:txBody>
      </p:sp>
      <p:sp>
        <p:nvSpPr>
          <p:cNvPr id="4" name="Espace réservé du numéro de diapositive 3">
            <a:extLst>
              <a:ext uri="{FF2B5EF4-FFF2-40B4-BE49-F238E27FC236}">
                <a16:creationId xmlns:a16="http://schemas.microsoft.com/office/drawing/2014/main" id="{25EF3AE8-5723-4647-862F-30D390B5D6F2}"/>
              </a:ext>
            </a:extLst>
          </p:cNvPr>
          <p:cNvSpPr>
            <a:spLocks noGrp="1"/>
          </p:cNvSpPr>
          <p:nvPr>
            <p:ph type="sldNum" sz="quarter" idx="12"/>
            <p:custDataLst>
              <p:tags r:id="rId3"/>
            </p:custDataLst>
          </p:nvPr>
        </p:nvSpPr>
        <p:spPr/>
        <p:txBody>
          <a:bodyPr/>
          <a:lstStyle/>
          <a:p>
            <a:fld id="{4FAB73BC-B049-4115-A692-8D63A059BFB8}" type="slidenum">
              <a:rPr lang="en-US" smtClean="0"/>
              <a:t>10</a:t>
            </a:fld>
            <a:endParaRPr lang="en-US"/>
          </a:p>
        </p:txBody>
      </p:sp>
    </p:spTree>
    <p:extLst>
      <p:ext uri="{BB962C8B-B14F-4D97-AF65-F5344CB8AC3E}">
        <p14:creationId xmlns:p14="http://schemas.microsoft.com/office/powerpoint/2010/main" val="376598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11</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C1956B4F-36F8-4DEF-BAC0-BC80D30B5615}"/>
              </a:ext>
            </a:extLst>
          </p:cNvPr>
          <p:cNvSpPr/>
          <p:nvPr>
            <p:custDataLst>
              <p:tags r:id="rId7"/>
            </p:custDataLst>
          </p:nvPr>
        </p:nvSpPr>
        <p:spPr>
          <a:xfrm>
            <a:off x="4857750" y="4661835"/>
            <a:ext cx="7158646" cy="923330"/>
          </a:xfrm>
          <a:prstGeom prst="rect">
            <a:avLst/>
          </a:prstGeom>
          <a:noFill/>
          <a:ln>
            <a:solidFill>
              <a:schemeClr val="accent2"/>
            </a:solidFill>
          </a:ln>
        </p:spPr>
        <p:txBody>
          <a:bodyPr wrap="square">
            <a:spAutoFit/>
          </a:bodyPr>
          <a:lstStyle/>
          <a:p>
            <a:r>
              <a:rPr lang="fr-CA" sz="1800" b="0" i="0" u="none" strike="noStrike">
                <a:solidFill>
                  <a:srgbClr val="000000"/>
                </a:solidFill>
                <a:effectLst/>
                <a:latin typeface="Trebuchet MS" panose="020B0603020202020204" pitchFamily="34" charset="0"/>
              </a:rPr>
              <a:t>Pilon, M-G. (2023). La prévention du plagiat et de la tricherie à l'ère de l'intelligence artificielle. </a:t>
            </a:r>
            <a:r>
              <a:rPr lang="fr-CA" sz="1800" b="0" i="1" u="none" strike="noStrike">
                <a:solidFill>
                  <a:srgbClr val="000000"/>
                </a:solidFill>
                <a:effectLst/>
                <a:latin typeface="Trebuchet MS" panose="020B0603020202020204" pitchFamily="34" charset="0"/>
              </a:rPr>
              <a:t>Éductive</a:t>
            </a:r>
            <a:r>
              <a:rPr lang="fr-CA" sz="1800" b="0" i="0" u="none" strike="noStrike">
                <a:solidFill>
                  <a:srgbClr val="000000"/>
                </a:solidFill>
                <a:effectLst/>
                <a:latin typeface="Trebuchet MS" panose="020B0603020202020204" pitchFamily="34" charset="0"/>
              </a:rPr>
              <a:t>. </a:t>
            </a:r>
            <a:r>
              <a:rPr lang="fr-CA" sz="1800" b="0" i="0" u="sng" strike="noStrike">
                <a:solidFill>
                  <a:srgbClr val="F7B615"/>
                </a:solidFill>
                <a:effectLst/>
                <a:latin typeface="Trebuchet MS" panose="020B0603020202020204" pitchFamily="34" charset="0"/>
                <a:hlinkClick r:id="rId13"/>
              </a:rPr>
              <a:t>La </a:t>
            </a:r>
            <a:r>
              <a:rPr lang="fr-CA" sz="1800" b="0" i="0" u="sng" strike="noStrike" err="1">
                <a:solidFill>
                  <a:srgbClr val="F7B615"/>
                </a:solidFill>
                <a:effectLst/>
                <a:latin typeface="Trebuchet MS" panose="020B0603020202020204" pitchFamily="34" charset="0"/>
                <a:hlinkClick r:id="rId13"/>
              </a:rPr>
              <a:t>pr</a:t>
            </a:r>
            <a:r>
              <a:rPr lang="x-none" sz="1800" b="0" i="0" u="sng" strike="noStrike">
                <a:solidFill>
                  <a:srgbClr val="F7B615"/>
                </a:solidFill>
                <a:effectLst/>
                <a:latin typeface="Trebuchet MS" panose="020B0603020202020204" pitchFamily="34" charset="0"/>
                <a:hlinkClick r:id="rId13"/>
              </a:rPr>
              <a:t>é</a:t>
            </a:r>
            <a:r>
              <a:rPr lang="fr-CA" sz="1800" b="0" i="0" u="sng" strike="noStrike" err="1">
                <a:solidFill>
                  <a:srgbClr val="F7B615"/>
                </a:solidFill>
                <a:effectLst/>
                <a:latin typeface="Trebuchet MS" panose="020B0603020202020204" pitchFamily="34" charset="0"/>
                <a:hlinkClick r:id="rId13"/>
              </a:rPr>
              <a:t>vention</a:t>
            </a:r>
            <a:r>
              <a:rPr lang="fr-CA" sz="1800" b="0" i="0" u="sng" strike="noStrike">
                <a:solidFill>
                  <a:srgbClr val="F7B615"/>
                </a:solidFill>
                <a:effectLst/>
                <a:latin typeface="Trebuchet MS" panose="020B0603020202020204" pitchFamily="34" charset="0"/>
                <a:hlinkClick r:id="rId13"/>
              </a:rPr>
              <a:t> du plagiat et de la tricherie </a:t>
            </a:r>
            <a:r>
              <a:rPr lang="x-none" sz="1800" b="0" i="0" u="sng" strike="noStrike">
                <a:solidFill>
                  <a:srgbClr val="F7B615"/>
                </a:solidFill>
                <a:effectLst/>
                <a:latin typeface="Trebuchet MS" panose="020B0603020202020204" pitchFamily="34" charset="0"/>
                <a:hlinkClick r:id="rId13"/>
              </a:rPr>
              <a:t>à</a:t>
            </a:r>
            <a:r>
              <a:rPr lang="fr-CA" sz="1800" b="0" i="0" u="sng" strike="noStrike">
                <a:solidFill>
                  <a:srgbClr val="F7B615"/>
                </a:solidFill>
                <a:effectLst/>
                <a:latin typeface="Trebuchet MS" panose="020B0603020202020204" pitchFamily="34" charset="0"/>
                <a:hlinkClick r:id="rId13"/>
              </a:rPr>
              <a:t> l'</a:t>
            </a:r>
            <a:r>
              <a:rPr lang="x-none" sz="1800" b="0" i="0" u="sng" strike="noStrike">
                <a:solidFill>
                  <a:srgbClr val="F7B615"/>
                </a:solidFill>
                <a:effectLst/>
                <a:latin typeface="Trebuchet MS" panose="020B0603020202020204" pitchFamily="34" charset="0"/>
                <a:hlinkClick r:id="rId13"/>
              </a:rPr>
              <a:t>è</a:t>
            </a:r>
            <a:r>
              <a:rPr lang="fr-CA" sz="1800" b="0" i="0" u="sng" strike="noStrike">
                <a:solidFill>
                  <a:srgbClr val="F7B615"/>
                </a:solidFill>
                <a:effectLst/>
                <a:latin typeface="Trebuchet MS" panose="020B0603020202020204" pitchFamily="34" charset="0"/>
                <a:hlinkClick r:id="rId13"/>
              </a:rPr>
              <a:t>re de l'intelligence artificielle</a:t>
            </a:r>
            <a:endParaRPr lang="fr-FR" sz="1400">
              <a:effectLst/>
            </a:endParaRPr>
          </a:p>
        </p:txBody>
      </p:sp>
      <p:pic>
        <p:nvPicPr>
          <p:cNvPr id="7" name="Image 6">
            <a:hlinkClick r:id="rId13"/>
            <a:extLst>
              <a:ext uri="{FF2B5EF4-FFF2-40B4-BE49-F238E27FC236}">
                <a16:creationId xmlns:a16="http://schemas.microsoft.com/office/drawing/2014/main" id="{54CB0D07-528C-9192-435D-AA3C42B14B4B}"/>
              </a:ext>
            </a:extLst>
          </p:cNvPr>
          <p:cNvPicPr>
            <a:picLocks noChangeAspect="1"/>
          </p:cNvPicPr>
          <p:nvPr>
            <p:custDataLst>
              <p:tags r:id="rId8"/>
            </p:custDataLst>
          </p:nvPr>
        </p:nvPicPr>
        <p:blipFill>
          <a:blip r:embed="rId14"/>
          <a:stretch>
            <a:fillRect/>
          </a:stretch>
        </p:blipFill>
        <p:spPr>
          <a:xfrm>
            <a:off x="4737791" y="1730095"/>
            <a:ext cx="7364883" cy="2556155"/>
          </a:xfrm>
          <a:prstGeom prst="rect">
            <a:avLst/>
          </a:prstGeom>
        </p:spPr>
      </p:pic>
    </p:spTree>
    <p:extLst>
      <p:ext uri="{BB962C8B-B14F-4D97-AF65-F5344CB8AC3E}">
        <p14:creationId xmlns:p14="http://schemas.microsoft.com/office/powerpoint/2010/main" val="203349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1EEFADA-70AA-4269-8E27-0C13000D73D9}"/>
              </a:ext>
            </a:extLst>
          </p:cNvPr>
          <p:cNvSpPr>
            <a:spLocks noGrp="1"/>
          </p:cNvSpPr>
          <p:nvPr>
            <p:ph type="title"/>
            <p:custDataLst>
              <p:tags r:id="rId1"/>
            </p:custDataLst>
          </p:nvPr>
        </p:nvSpPr>
        <p:spPr/>
        <p:txBody>
          <a:bodyPr>
            <a:normAutofit fontScale="90000"/>
          </a:bodyPr>
          <a:lstStyle/>
          <a:p>
            <a:r>
              <a:rPr lang="fr-CA" sz="4100"/>
              <a:t>Des bonnes pratiques pour développer l’intégrité intellectuelle</a:t>
            </a:r>
          </a:p>
        </p:txBody>
      </p:sp>
      <p:graphicFrame>
        <p:nvGraphicFramePr>
          <p:cNvPr id="5" name="Espace réservé du contenu 4">
            <a:extLst>
              <a:ext uri="{FF2B5EF4-FFF2-40B4-BE49-F238E27FC236}">
                <a16:creationId xmlns:a16="http://schemas.microsoft.com/office/drawing/2014/main" id="{55DCC685-CA9C-423E-9838-42E3C183BA24}"/>
              </a:ext>
            </a:extLst>
          </p:cNvPr>
          <p:cNvGraphicFramePr>
            <a:graphicFrameLocks noGrp="1"/>
          </p:cNvGraphicFramePr>
          <p:nvPr>
            <p:ph idx="1"/>
            <p:custDataLst>
              <p:tags r:id="rId2"/>
            </p:custDataLst>
            <p:extLst>
              <p:ext uri="{D42A27DB-BD31-4B8C-83A1-F6EECF244321}">
                <p14:modId xmlns:p14="http://schemas.microsoft.com/office/powerpoint/2010/main" val="1693610389"/>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A1F17006-74E9-4CA2-82DA-7C37045A3ACC}"/>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12</a:t>
            </a:fld>
            <a:endParaRPr lang="en-US"/>
          </a:p>
        </p:txBody>
      </p:sp>
      <p:cxnSp>
        <p:nvCxnSpPr>
          <p:cNvPr id="6" name="Connecteur droit 5">
            <a:extLst>
              <a:ext uri="{FF2B5EF4-FFF2-40B4-BE49-F238E27FC236}">
                <a16:creationId xmlns:a16="http://schemas.microsoft.com/office/drawing/2014/main" id="{F2785FB0-FA4D-41A6-8359-E31A6C4BEEB1}"/>
              </a:ext>
            </a:extLst>
          </p:cNvPr>
          <p:cNvCxnSpPr/>
          <p:nvPr>
            <p:custDataLst>
              <p:tags r:id="rId4"/>
            </p:custDataLst>
          </p:nvPr>
        </p:nvCxnSpPr>
        <p:spPr>
          <a:xfrm>
            <a:off x="6044417" y="1863703"/>
            <a:ext cx="0" cy="4356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6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B5560C3-B8D2-4F25-BCC4-73DEE4351F88}"/>
              </a:ext>
            </a:extLst>
          </p:cNvPr>
          <p:cNvSpPr>
            <a:spLocks noGrp="1"/>
          </p:cNvSpPr>
          <p:nvPr>
            <p:ph type="title"/>
            <p:custDataLst>
              <p:tags r:id="rId1"/>
            </p:custDataLst>
          </p:nvPr>
        </p:nvSpPr>
        <p:spPr/>
        <p:txBody>
          <a:bodyPr>
            <a:normAutofit fontScale="90000"/>
          </a:bodyPr>
          <a:lstStyle/>
          <a:p>
            <a:r>
              <a:rPr lang="fr-CA"/>
              <a:t>Des bonnes pratiques pour développer l’intégrité intellectuelle</a:t>
            </a:r>
          </a:p>
        </p:txBody>
      </p:sp>
      <p:graphicFrame>
        <p:nvGraphicFramePr>
          <p:cNvPr id="5" name="Espace réservé du contenu 4">
            <a:extLst>
              <a:ext uri="{FF2B5EF4-FFF2-40B4-BE49-F238E27FC236}">
                <a16:creationId xmlns:a16="http://schemas.microsoft.com/office/drawing/2014/main" id="{55DCC685-CA9C-423E-9838-42E3C183BA24}"/>
              </a:ext>
            </a:extLst>
          </p:cNvPr>
          <p:cNvGraphicFramePr>
            <a:graphicFrameLocks noGrp="1"/>
          </p:cNvGraphicFramePr>
          <p:nvPr>
            <p:ph idx="1"/>
            <p:custDataLst>
              <p:tags r:id="rId2"/>
            </p:custDataLst>
            <p:extLst>
              <p:ext uri="{D42A27DB-BD31-4B8C-83A1-F6EECF244321}">
                <p14:modId xmlns:p14="http://schemas.microsoft.com/office/powerpoint/2010/main" val="3541065025"/>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A1F17006-74E9-4CA2-82DA-7C37045A3ACC}"/>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13</a:t>
            </a:fld>
            <a:endParaRPr lang="en-US"/>
          </a:p>
        </p:txBody>
      </p:sp>
    </p:spTree>
    <p:extLst>
      <p:ext uri="{BB962C8B-B14F-4D97-AF65-F5344CB8AC3E}">
        <p14:creationId xmlns:p14="http://schemas.microsoft.com/office/powerpoint/2010/main" val="122549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F43AE0BA-3E14-4F48-A006-A3861EF37BA9}"/>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5D26955D-63E0-4B30-9874-CC80450C6522}"/>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14</a:t>
            </a:fld>
            <a:endParaRPr lang="en-US"/>
          </a:p>
        </p:txBody>
      </p:sp>
      <p:sp>
        <p:nvSpPr>
          <p:cNvPr id="5" name="Rectangle 4">
            <a:extLst>
              <a:ext uri="{FF2B5EF4-FFF2-40B4-BE49-F238E27FC236}">
                <a16:creationId xmlns:a16="http://schemas.microsoft.com/office/drawing/2014/main" id="{4335A421-A9E8-2366-501F-247B6CE20204}"/>
              </a:ext>
            </a:extLst>
          </p:cNvPr>
          <p:cNvSpPr/>
          <p:nvPr>
            <p:custDataLst>
              <p:tags r:id="rId7"/>
            </p:custDataLst>
          </p:nvPr>
        </p:nvSpPr>
        <p:spPr>
          <a:xfrm>
            <a:off x="5291184" y="2746113"/>
            <a:ext cx="6257348" cy="1477328"/>
          </a:xfrm>
          <a:prstGeom prst="rect">
            <a:avLst/>
          </a:prstGeom>
          <a:noFill/>
          <a:ln>
            <a:solidFill>
              <a:schemeClr val="accent2"/>
            </a:solidFill>
          </a:ln>
        </p:spPr>
        <p:txBody>
          <a:bodyPr wrap="square">
            <a:spAutoFit/>
          </a:bodyPr>
          <a:lstStyle/>
          <a:p>
            <a:r>
              <a:rPr lang="fr-CA" sz="1800" b="0" i="0" u="none" strike="noStrike" err="1">
                <a:solidFill>
                  <a:srgbClr val="000000"/>
                </a:solidFill>
                <a:effectLst/>
                <a:latin typeface="Trebuchet MS" panose="020B0603020202020204" pitchFamily="34" charset="0"/>
              </a:rPr>
              <a:t>Kostopoulos</a:t>
            </a:r>
            <a:r>
              <a:rPr lang="fr-CA" sz="1800" b="0" i="0" u="none" strike="noStrike">
                <a:solidFill>
                  <a:srgbClr val="000000"/>
                </a:solidFill>
                <a:effectLst/>
                <a:latin typeface="Trebuchet MS" panose="020B0603020202020204" pitchFamily="34" charset="0"/>
              </a:rPr>
              <a:t>, P., &amp; </a:t>
            </a:r>
            <a:r>
              <a:rPr lang="fr-CA" sz="1800" b="0" i="0" u="none" strike="noStrike" err="1">
                <a:solidFill>
                  <a:srgbClr val="000000"/>
                </a:solidFill>
                <a:effectLst/>
                <a:latin typeface="Trebuchet MS" panose="020B0603020202020204" pitchFamily="34" charset="0"/>
              </a:rPr>
              <a:t>MacLean</a:t>
            </a:r>
            <a:r>
              <a:rPr lang="fr-CA" sz="1800" b="0" i="0" u="none" strike="noStrike">
                <a:solidFill>
                  <a:srgbClr val="000000"/>
                </a:solidFill>
                <a:effectLst/>
                <a:latin typeface="Trebuchet MS" panose="020B0603020202020204" pitchFamily="34" charset="0"/>
              </a:rPr>
              <a:t>, A. (2023). Travailler ensemble pour promouvoir la valeur de l’intégrité académique. Pédagogie Collégiale, 36(51), 52-63. </a:t>
            </a:r>
            <a:r>
              <a:rPr lang="fr-CA" sz="1800" b="0" i="0" u="sng" strike="noStrike">
                <a:solidFill>
                  <a:srgbClr val="F7B615"/>
                </a:solidFill>
                <a:effectLst/>
                <a:latin typeface="Trebuchet MS" panose="020B0603020202020204" pitchFamily="34" charset="0"/>
                <a:hlinkClick r:id="rId12"/>
              </a:rPr>
              <a:t>Travailler ensemble pour promouvoir la valeur de l</a:t>
            </a:r>
            <a:r>
              <a:rPr lang="x-none" sz="1800" b="0" i="0" u="sng" strike="noStrike">
                <a:solidFill>
                  <a:srgbClr val="F7B615"/>
                </a:solidFill>
                <a:effectLst/>
                <a:latin typeface="Trebuchet MS" panose="020B0603020202020204" pitchFamily="34" charset="0"/>
                <a:hlinkClick r:id="rId12"/>
              </a:rPr>
              <a:t>’</a:t>
            </a:r>
            <a:r>
              <a:rPr lang="fr-CA" sz="1800" b="0" i="0" u="sng" strike="noStrike" err="1">
                <a:solidFill>
                  <a:srgbClr val="F7B615"/>
                </a:solidFill>
                <a:effectLst/>
                <a:latin typeface="Trebuchet MS" panose="020B0603020202020204" pitchFamily="34" charset="0"/>
                <a:hlinkClick r:id="rId12"/>
              </a:rPr>
              <a:t>int</a:t>
            </a:r>
            <a:r>
              <a:rPr lang="x-none" sz="1800" b="0" i="0" u="sng" strike="noStrike">
                <a:solidFill>
                  <a:srgbClr val="F7B615"/>
                </a:solidFill>
                <a:effectLst/>
                <a:latin typeface="Trebuchet MS" panose="020B0603020202020204" pitchFamily="34" charset="0"/>
                <a:hlinkClick r:id="rId12"/>
              </a:rPr>
              <a:t>é</a:t>
            </a:r>
            <a:r>
              <a:rPr lang="fr-CA" sz="1800" b="0" i="0" u="sng" strike="noStrike" err="1">
                <a:solidFill>
                  <a:srgbClr val="F7B615"/>
                </a:solidFill>
                <a:effectLst/>
                <a:latin typeface="Trebuchet MS" panose="020B0603020202020204" pitchFamily="34" charset="0"/>
                <a:hlinkClick r:id="rId12"/>
              </a:rPr>
              <a:t>grit</a:t>
            </a:r>
            <a:r>
              <a:rPr lang="x-none" sz="1800" b="0" i="0" u="sng" strike="noStrike">
                <a:solidFill>
                  <a:srgbClr val="F7B615"/>
                </a:solidFill>
                <a:effectLst/>
                <a:latin typeface="Trebuchet MS" panose="020B0603020202020204" pitchFamily="34" charset="0"/>
                <a:hlinkClick r:id="rId12"/>
              </a:rPr>
              <a:t>é</a:t>
            </a:r>
            <a:r>
              <a:rPr lang="fr-CA" sz="1800" b="0" i="0" u="sng" strike="noStrike">
                <a:solidFill>
                  <a:srgbClr val="F7B615"/>
                </a:solidFill>
                <a:effectLst/>
                <a:latin typeface="Trebuchet MS" panose="020B0603020202020204" pitchFamily="34" charset="0"/>
                <a:hlinkClick r:id="rId12"/>
              </a:rPr>
              <a:t> </a:t>
            </a:r>
            <a:r>
              <a:rPr lang="fr-CA" sz="1800" b="0" i="0" u="sng" strike="noStrike" err="1">
                <a:solidFill>
                  <a:srgbClr val="F7B615"/>
                </a:solidFill>
                <a:effectLst/>
                <a:latin typeface="Trebuchet MS" panose="020B0603020202020204" pitchFamily="34" charset="0"/>
                <a:hlinkClick r:id="rId12"/>
              </a:rPr>
              <a:t>acad</a:t>
            </a:r>
            <a:r>
              <a:rPr lang="x-none" sz="1800" b="0" i="0" u="sng" strike="noStrike">
                <a:solidFill>
                  <a:srgbClr val="F7B615"/>
                </a:solidFill>
                <a:effectLst/>
                <a:latin typeface="Trebuchet MS" panose="020B0603020202020204" pitchFamily="34" charset="0"/>
                <a:hlinkClick r:id="rId12"/>
              </a:rPr>
              <a:t>é</a:t>
            </a:r>
            <a:r>
              <a:rPr lang="fr-CA" sz="1800" b="0" i="0" u="sng" strike="noStrike" err="1">
                <a:solidFill>
                  <a:srgbClr val="F7B615"/>
                </a:solidFill>
                <a:effectLst/>
                <a:latin typeface="Trebuchet MS" panose="020B0603020202020204" pitchFamily="34" charset="0"/>
                <a:hlinkClick r:id="rId12"/>
              </a:rPr>
              <a:t>mique</a:t>
            </a:r>
            <a:r>
              <a:rPr lang="fr-CA" sz="1800" b="0" i="0" u="none" strike="noStrike">
                <a:solidFill>
                  <a:srgbClr val="000000"/>
                </a:solidFill>
                <a:effectLst/>
                <a:latin typeface="Trebuchet MS" panose="020B0603020202020204" pitchFamily="34" charset="0"/>
              </a:rPr>
              <a:t> </a:t>
            </a:r>
            <a:endParaRPr lang="fr-FR" sz="2000"/>
          </a:p>
        </p:txBody>
      </p:sp>
    </p:spTree>
    <p:extLst>
      <p:ext uri="{BB962C8B-B14F-4D97-AF65-F5344CB8AC3E}">
        <p14:creationId xmlns:p14="http://schemas.microsoft.com/office/powerpoint/2010/main" val="225620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A30E8-424A-4AF8-9846-727A6FD676DE}"/>
              </a:ext>
            </a:extLst>
          </p:cNvPr>
          <p:cNvSpPr>
            <a:spLocks noGrp="1"/>
          </p:cNvSpPr>
          <p:nvPr>
            <p:ph type="title"/>
            <p:custDataLst>
              <p:tags r:id="rId1"/>
            </p:custDataLst>
          </p:nvPr>
        </p:nvSpPr>
        <p:spPr/>
        <p:txBody>
          <a:bodyPr>
            <a:normAutofit fontScale="90000"/>
          </a:bodyPr>
          <a:lstStyle/>
          <a:p>
            <a:r>
              <a:rPr lang="fr-CA"/>
              <a:t>L’utilisation de l’IA et l’intégrité intellectuelle</a:t>
            </a:r>
          </a:p>
        </p:txBody>
      </p:sp>
      <p:sp>
        <p:nvSpPr>
          <p:cNvPr id="3" name="Espace réservé du contenu 2">
            <a:extLst>
              <a:ext uri="{FF2B5EF4-FFF2-40B4-BE49-F238E27FC236}">
                <a16:creationId xmlns:a16="http://schemas.microsoft.com/office/drawing/2014/main" id="{7D0393E2-4015-47E1-8B81-CE505511D7B9}"/>
              </a:ext>
            </a:extLst>
          </p:cNvPr>
          <p:cNvSpPr>
            <a:spLocks noGrp="1"/>
          </p:cNvSpPr>
          <p:nvPr>
            <p:ph idx="1"/>
            <p:custDataLst>
              <p:tags r:id="rId2"/>
            </p:custDataLst>
          </p:nvPr>
        </p:nvSpPr>
        <p:spPr/>
        <p:txBody>
          <a:bodyPr>
            <a:normAutofit/>
          </a:bodyPr>
          <a:lstStyle/>
          <a:p>
            <a:r>
              <a:rPr lang="fr-FR"/>
              <a:t>L’utilisation de l’intelligence artificielle générative peut être balisée ou non dans votre PIEA ou autre politique institutionnelle sur l’intégrité intellectuelle. </a:t>
            </a:r>
          </a:p>
          <a:p>
            <a:r>
              <a:rPr lang="fr-FR"/>
              <a:t>Il est important de bien indiquer les normes entourant l’IA générative dans votre classe. </a:t>
            </a:r>
          </a:p>
          <a:p>
            <a:pPr lvl="1"/>
            <a:r>
              <a:rPr lang="fr-FR"/>
              <a:t>Explicitez dans quels cas l’utilisation est permise ou non et pourquoi.</a:t>
            </a:r>
          </a:p>
          <a:p>
            <a:pPr lvl="1"/>
            <a:r>
              <a:rPr lang="fr-FR"/>
              <a:t>Sensibilisez aux risques, dont les risques d’hallucination, les risques de confidentialité et les risques de biais. </a:t>
            </a:r>
          </a:p>
          <a:p>
            <a:pPr lvl="1"/>
            <a:r>
              <a:rPr lang="fr-FR"/>
              <a:t>Indiquez comment mentionner son utilisation, le cas échéant. Dans les cas où l’IA générative est utilisée comme source d’information, les différents styles bibliographiques existants proposent des formats de citation adaptés </a:t>
            </a:r>
            <a:r>
              <a:rPr lang="fr-CA"/>
              <a:t>(Voir </a:t>
            </a:r>
            <a:r>
              <a:rPr lang="fr-CA">
                <a:hlinkClick r:id="rId5"/>
              </a:rPr>
              <a:t>Mon diapason</a:t>
            </a:r>
            <a:r>
              <a:rPr lang="fr-CA"/>
              <a:t>). L’utilisation d’un logo peut aussi faciliter le repérage des créations employant l’IA générative (voir </a:t>
            </a:r>
            <a:r>
              <a:rPr lang="fr-CA">
                <a:hlinkClick r:id="rId6"/>
              </a:rPr>
              <a:t>Utilisation transparente de l’intelligence artificielle</a:t>
            </a:r>
            <a:r>
              <a:rPr lang="fr-CA"/>
              <a:t>)</a:t>
            </a:r>
            <a:endParaRPr lang="fr-FR"/>
          </a:p>
        </p:txBody>
      </p:sp>
      <p:sp>
        <p:nvSpPr>
          <p:cNvPr id="4" name="Espace réservé du numéro de diapositive 3">
            <a:extLst>
              <a:ext uri="{FF2B5EF4-FFF2-40B4-BE49-F238E27FC236}">
                <a16:creationId xmlns:a16="http://schemas.microsoft.com/office/drawing/2014/main" id="{CFB6C727-1844-46BA-910E-FAD796DF8AF4}"/>
              </a:ext>
            </a:extLst>
          </p:cNvPr>
          <p:cNvSpPr>
            <a:spLocks noGrp="1"/>
          </p:cNvSpPr>
          <p:nvPr>
            <p:ph type="sldNum" sz="quarter" idx="12"/>
            <p:custDataLst>
              <p:tags r:id="rId3"/>
            </p:custDataLst>
          </p:nvPr>
        </p:nvSpPr>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349532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DBAA7-6E32-44D9-8DB5-3353E8CE97D1}"/>
              </a:ext>
            </a:extLst>
          </p:cNvPr>
          <p:cNvSpPr>
            <a:spLocks noGrp="1"/>
          </p:cNvSpPr>
          <p:nvPr>
            <p:ph type="title"/>
            <p:custDataLst>
              <p:tags r:id="rId1"/>
            </p:custDataLst>
          </p:nvPr>
        </p:nvSpPr>
        <p:spPr/>
        <p:txBody>
          <a:bodyPr>
            <a:normAutofit fontScale="90000"/>
          </a:bodyPr>
          <a:lstStyle/>
          <a:p>
            <a:r>
              <a:rPr lang="fr-CA"/>
              <a:t>Le mirage des solutions technologiques</a:t>
            </a:r>
          </a:p>
        </p:txBody>
      </p:sp>
      <p:sp>
        <p:nvSpPr>
          <p:cNvPr id="3" name="Espace réservé du contenu 2">
            <a:extLst>
              <a:ext uri="{FF2B5EF4-FFF2-40B4-BE49-F238E27FC236}">
                <a16:creationId xmlns:a16="http://schemas.microsoft.com/office/drawing/2014/main" id="{03BB3211-3A44-4350-842E-61425F8BAF98}"/>
              </a:ext>
            </a:extLst>
          </p:cNvPr>
          <p:cNvSpPr>
            <a:spLocks noGrp="1"/>
          </p:cNvSpPr>
          <p:nvPr>
            <p:ph idx="1"/>
            <p:custDataLst>
              <p:tags r:id="rId2"/>
            </p:custDataLst>
          </p:nvPr>
        </p:nvSpPr>
        <p:spPr>
          <a:xfrm>
            <a:off x="1069848" y="1784221"/>
            <a:ext cx="10058400" cy="4853687"/>
          </a:xfrm>
        </p:spPr>
        <p:txBody>
          <a:bodyPr>
            <a:normAutofit/>
          </a:bodyPr>
          <a:lstStyle/>
          <a:p>
            <a:r>
              <a:rPr lang="fr-FR"/>
              <a:t>Il existe plusieurs détecteurs de similitude sur le marché. Cependant, ce sont des outils limités:</a:t>
            </a:r>
          </a:p>
          <a:p>
            <a:pPr lvl="1"/>
            <a:r>
              <a:rPr lang="fr-FR"/>
              <a:t>Ces outils ne préviennent pas le plagiat, ils aident simplement à détecter certains cas.</a:t>
            </a:r>
          </a:p>
          <a:p>
            <a:pPr lvl="1"/>
            <a:r>
              <a:rPr lang="fr-FR"/>
              <a:t>Les résultats obtenus manquent de fiabilité et nécessitent une révision parfois longue et fastidieuse.</a:t>
            </a:r>
          </a:p>
          <a:p>
            <a:pPr lvl="1"/>
            <a:r>
              <a:rPr lang="fr-FR"/>
              <a:t>Certains détecteurs ont seulement accès au web visible et ne peuvent pas comparer les travaux  d’étudiants ou étudiantes entre eux d’une année à l’autre. </a:t>
            </a:r>
          </a:p>
          <a:p>
            <a:pPr lvl="1"/>
            <a:r>
              <a:rPr lang="fr-FR"/>
              <a:t>Plusieurs façons simples et efficaces de contourner la détection existent. L’effet dissuasif est donc faible.</a:t>
            </a:r>
          </a:p>
          <a:p>
            <a:r>
              <a:rPr lang="fr-FR"/>
              <a:t>Il existe aussi des détecteurs d’IA. Ces outils ont plusieurs failles:</a:t>
            </a:r>
          </a:p>
          <a:p>
            <a:pPr lvl="1"/>
            <a:r>
              <a:rPr lang="fr-FR"/>
              <a:t>Ils créent de faux positifs. </a:t>
            </a:r>
          </a:p>
          <a:p>
            <a:pPr lvl="1"/>
            <a:r>
              <a:rPr lang="fr-FR"/>
              <a:t>Les IA génératives sont en constante évolution et se complexifient à un rythme plus rapide que le développement des détecteurs.</a:t>
            </a:r>
          </a:p>
          <a:p>
            <a:pPr lvl="1"/>
            <a:r>
              <a:rPr lang="fr-FR"/>
              <a:t>Les détecteurs d’IA ne garantissent pas les résultats et dès lors ne peuvent être utilisés comme preuve hors de tout doute de plagiat. </a:t>
            </a:r>
            <a:endParaRPr lang="fr-CA"/>
          </a:p>
        </p:txBody>
      </p:sp>
      <p:sp>
        <p:nvSpPr>
          <p:cNvPr id="4" name="Espace réservé du numéro de diapositive 3">
            <a:extLst>
              <a:ext uri="{FF2B5EF4-FFF2-40B4-BE49-F238E27FC236}">
                <a16:creationId xmlns:a16="http://schemas.microsoft.com/office/drawing/2014/main" id="{05895688-905B-48A7-A53F-1D7461D27462}"/>
              </a:ext>
            </a:extLst>
          </p:cNvPr>
          <p:cNvSpPr>
            <a:spLocks noGrp="1"/>
          </p:cNvSpPr>
          <p:nvPr>
            <p:ph type="sldNum" sz="quarter" idx="12"/>
            <p:custDataLst>
              <p:tags r:id="rId3"/>
            </p:custDataLst>
          </p:nvPr>
        </p:nvSpPr>
        <p:spPr/>
        <p:txBody>
          <a:bodyPr/>
          <a:lstStyle/>
          <a:p>
            <a:fld id="{4FAB73BC-B049-4115-A692-8D63A059BFB8}" type="slidenum">
              <a:rPr lang="en-US" smtClean="0"/>
              <a:t>16</a:t>
            </a:fld>
            <a:endParaRPr lang="en-US"/>
          </a:p>
        </p:txBody>
      </p:sp>
    </p:spTree>
    <p:extLst>
      <p:ext uri="{BB962C8B-B14F-4D97-AF65-F5344CB8AC3E}">
        <p14:creationId xmlns:p14="http://schemas.microsoft.com/office/powerpoint/2010/main" val="193029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A30E8-424A-4AF8-9846-727A6FD676DE}"/>
              </a:ext>
            </a:extLst>
          </p:cNvPr>
          <p:cNvSpPr>
            <a:spLocks noGrp="1"/>
          </p:cNvSpPr>
          <p:nvPr>
            <p:ph type="title"/>
            <p:custDataLst>
              <p:tags r:id="rId1"/>
            </p:custDataLst>
          </p:nvPr>
        </p:nvSpPr>
        <p:spPr/>
        <p:txBody>
          <a:bodyPr>
            <a:normAutofit/>
          </a:bodyPr>
          <a:lstStyle/>
          <a:p>
            <a:r>
              <a:rPr lang="fr-CA">
                <a:solidFill>
                  <a:schemeClr val="tx1"/>
                </a:solidFill>
              </a:rPr>
              <a:t>Les approches face à l’IA générative</a:t>
            </a:r>
          </a:p>
        </p:txBody>
      </p:sp>
      <p:sp>
        <p:nvSpPr>
          <p:cNvPr id="3" name="Espace réservé du contenu 2">
            <a:extLst>
              <a:ext uri="{FF2B5EF4-FFF2-40B4-BE49-F238E27FC236}">
                <a16:creationId xmlns:a16="http://schemas.microsoft.com/office/drawing/2014/main" id="{7D0393E2-4015-47E1-8B81-CE505511D7B9}"/>
              </a:ext>
            </a:extLst>
          </p:cNvPr>
          <p:cNvSpPr>
            <a:spLocks noGrp="1"/>
          </p:cNvSpPr>
          <p:nvPr>
            <p:ph idx="1"/>
            <p:custDataLst>
              <p:tags r:id="rId2"/>
            </p:custDataLst>
          </p:nvPr>
        </p:nvSpPr>
        <p:spPr/>
        <p:txBody>
          <a:bodyPr>
            <a:normAutofit/>
          </a:bodyPr>
          <a:lstStyle/>
          <a:p>
            <a:pPr marL="0" indent="0">
              <a:buNone/>
            </a:pPr>
            <a:r>
              <a:rPr lang="fr-CA"/>
              <a:t>Dave Anctil (2023) nous propose deux approches complémentaires puisque l’approche par détection n’est pas efficace :</a:t>
            </a:r>
          </a:p>
          <a:p>
            <a:r>
              <a:rPr lang="fr-CA" b="1"/>
              <a:t>« L’approche par contournement </a:t>
            </a:r>
            <a:r>
              <a:rPr lang="fr-CA"/>
              <a:t>: Protéger les principes de l’intégrité des évaluations, ainsi que l’égalité et l’équité scolaires, en rapatriant dès maintenant, dans l’environnement contrôlé de la classe, les évaluations les plus importantes pouvant mesurer les connaissances et l’atteinte des compétences. </a:t>
            </a:r>
          </a:p>
          <a:p>
            <a:r>
              <a:rPr lang="fr-CA" b="1"/>
              <a:t>L’approche par l’intégration </a:t>
            </a:r>
            <a:r>
              <a:rPr lang="fr-CA"/>
              <a:t>: doter rapidement le corps professoral d’un soutien pour recevoir une formation adéquate afin (i.) d’identifier les outils d’IA sécuritaires, éthiques et adaptés à leurs disciplines, puis (ii.) d’explorer les meilleures manières d’intégrer ces outils à l’enseignement, aux pratiques pédagogiques et aux évaluations </a:t>
            </a:r>
            <a:r>
              <a:rPr lang="fr-CA" b="1"/>
              <a:t>»</a:t>
            </a:r>
            <a:r>
              <a:rPr lang="fr-CA"/>
              <a:t> (</a:t>
            </a:r>
            <a:r>
              <a:rPr lang="fr-CA">
                <a:hlinkClick r:id="rId5"/>
              </a:rPr>
              <a:t>Anctil, 2023</a:t>
            </a:r>
            <a:r>
              <a:rPr lang="fr-CA"/>
              <a:t>)</a:t>
            </a:r>
            <a:endParaRPr lang="fr-FR"/>
          </a:p>
        </p:txBody>
      </p:sp>
      <p:sp>
        <p:nvSpPr>
          <p:cNvPr id="4" name="Espace réservé du numéro de diapositive 3">
            <a:extLst>
              <a:ext uri="{FF2B5EF4-FFF2-40B4-BE49-F238E27FC236}">
                <a16:creationId xmlns:a16="http://schemas.microsoft.com/office/drawing/2014/main" id="{CFB6C727-1844-46BA-910E-FAD796DF8AF4}"/>
              </a:ext>
            </a:extLst>
          </p:cNvPr>
          <p:cNvSpPr>
            <a:spLocks noGrp="1"/>
          </p:cNvSpPr>
          <p:nvPr>
            <p:ph type="sldNum" sz="quarter" idx="12"/>
            <p:custDataLst>
              <p:tags r:id="rId3"/>
            </p:custDataLst>
          </p:nvPr>
        </p:nvSpPr>
        <p:spPr/>
        <p:txBody>
          <a:bodyPr/>
          <a:lstStyle/>
          <a:p>
            <a:fld id="{4FAB73BC-B049-4115-A692-8D63A059BFB8}" type="slidenum">
              <a:rPr lang="en-US" smtClean="0"/>
              <a:t>17</a:t>
            </a:fld>
            <a:endParaRPr lang="en-US"/>
          </a:p>
        </p:txBody>
      </p:sp>
    </p:spTree>
    <p:extLst>
      <p:ext uri="{BB962C8B-B14F-4D97-AF65-F5344CB8AC3E}">
        <p14:creationId xmlns:p14="http://schemas.microsoft.com/office/powerpoint/2010/main" val="289098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F43AE0BA-3E14-4F48-A006-A3861EF37BA9}"/>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5D26955D-63E0-4B30-9874-CC80450C6522}"/>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18</a:t>
            </a:fld>
            <a:endParaRPr lang="en-US"/>
          </a:p>
        </p:txBody>
      </p:sp>
      <p:sp>
        <p:nvSpPr>
          <p:cNvPr id="6" name="Rectangle 5">
            <a:extLst>
              <a:ext uri="{FF2B5EF4-FFF2-40B4-BE49-F238E27FC236}">
                <a16:creationId xmlns:a16="http://schemas.microsoft.com/office/drawing/2014/main" id="{729D680D-0991-BA48-7F71-AAE96FB7D177}"/>
              </a:ext>
            </a:extLst>
          </p:cNvPr>
          <p:cNvSpPr/>
          <p:nvPr>
            <p:custDataLst>
              <p:tags r:id="rId7"/>
            </p:custDataLst>
          </p:nvPr>
        </p:nvSpPr>
        <p:spPr>
          <a:xfrm>
            <a:off x="5173570" y="2305615"/>
            <a:ext cx="6257348" cy="2031325"/>
          </a:xfrm>
          <a:prstGeom prst="rect">
            <a:avLst/>
          </a:prstGeom>
          <a:noFill/>
          <a:ln>
            <a:solidFill>
              <a:schemeClr val="accent2"/>
            </a:solidFill>
          </a:ln>
        </p:spPr>
        <p:txBody>
          <a:bodyPr wrap="square">
            <a:spAutoFit/>
          </a:bodyPr>
          <a:lstStyle/>
          <a:p>
            <a:r>
              <a:rPr lang="en-US" sz="1800" b="0" i="0" u="none" strike="noStrike">
                <a:solidFill>
                  <a:srgbClr val="000000"/>
                </a:solidFill>
                <a:effectLst/>
                <a:latin typeface="Trebuchet MS" panose="020B0603020202020204" pitchFamily="34" charset="0"/>
              </a:rPr>
              <a:t>Sedaminou Muratet, F., &amp; Peters, M. (2023). </a:t>
            </a:r>
            <a:r>
              <a:rPr lang="fr-CA" sz="1800" b="0" i="0" u="none" strike="noStrike">
                <a:solidFill>
                  <a:srgbClr val="000000"/>
                </a:solidFill>
                <a:effectLst/>
                <a:latin typeface="Trebuchet MS" panose="020B0603020202020204" pitchFamily="34" charset="0"/>
              </a:rPr>
              <a:t>Tu ne plagieras point! — L’intégrité académique à l’ère de l’IA générative, une aventure humaine avant tout. </a:t>
            </a:r>
            <a:r>
              <a:rPr lang="fr-CA" sz="1800" b="0" i="1" u="none" strike="noStrike">
                <a:solidFill>
                  <a:srgbClr val="000000"/>
                </a:solidFill>
                <a:effectLst/>
                <a:latin typeface="Trebuchet MS" panose="020B0603020202020204" pitchFamily="34" charset="0"/>
              </a:rPr>
              <a:t>Éductive</a:t>
            </a:r>
            <a:r>
              <a:rPr lang="fr-CA" sz="1800" b="0" i="0" u="none" strike="noStrike">
                <a:solidFill>
                  <a:srgbClr val="000000"/>
                </a:solidFill>
                <a:effectLst/>
                <a:latin typeface="Trebuchet MS" panose="020B0603020202020204" pitchFamily="34" charset="0"/>
              </a:rPr>
              <a:t> </a:t>
            </a:r>
            <a:r>
              <a:rPr lang="fr-CA" sz="1800" b="0" i="0" u="sng" strike="noStrike">
                <a:solidFill>
                  <a:srgbClr val="F7B615"/>
                </a:solidFill>
                <a:effectLst/>
                <a:latin typeface="Trebuchet MS" panose="020B0603020202020204" pitchFamily="34" charset="0"/>
                <a:hlinkClick r:id="rId12"/>
              </a:rPr>
              <a:t>https://eductive.ca/ressource/jasons-pedagogie-numerique-s3e3-tu-ne-plagieras-point-lintegrite-academique-a-lere-de-lia-generative-une-aventure-humaine-avant-tout/</a:t>
            </a:r>
            <a:endParaRPr lang="fr-FR" sz="2000"/>
          </a:p>
        </p:txBody>
      </p:sp>
    </p:spTree>
    <p:extLst>
      <p:ext uri="{BB962C8B-B14F-4D97-AF65-F5344CB8AC3E}">
        <p14:creationId xmlns:p14="http://schemas.microsoft.com/office/powerpoint/2010/main" val="133510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DBAA7-6E32-44D9-8DB5-3353E8CE97D1}"/>
              </a:ext>
            </a:extLst>
          </p:cNvPr>
          <p:cNvSpPr>
            <a:spLocks noGrp="1"/>
          </p:cNvSpPr>
          <p:nvPr>
            <p:ph type="title"/>
            <p:custDataLst>
              <p:tags r:id="rId1"/>
            </p:custDataLst>
          </p:nvPr>
        </p:nvSpPr>
        <p:spPr/>
        <p:txBody>
          <a:bodyPr>
            <a:normAutofit fontScale="90000"/>
          </a:bodyPr>
          <a:lstStyle/>
          <a:p>
            <a:r>
              <a:rPr lang="fr-CA"/>
              <a:t>Prévenir le plagiat avant qu’il ne survienne</a:t>
            </a:r>
          </a:p>
        </p:txBody>
      </p:sp>
      <p:sp>
        <p:nvSpPr>
          <p:cNvPr id="3" name="Espace réservé du contenu 2">
            <a:extLst>
              <a:ext uri="{FF2B5EF4-FFF2-40B4-BE49-F238E27FC236}">
                <a16:creationId xmlns:a16="http://schemas.microsoft.com/office/drawing/2014/main" id="{03BB3211-3A44-4350-842E-61425F8BAF98}"/>
              </a:ext>
            </a:extLst>
          </p:cNvPr>
          <p:cNvSpPr>
            <a:spLocks noGrp="1"/>
          </p:cNvSpPr>
          <p:nvPr>
            <p:ph idx="1"/>
            <p:custDataLst>
              <p:tags r:id="rId2"/>
            </p:custDataLst>
          </p:nvPr>
        </p:nvSpPr>
        <p:spPr>
          <a:xfrm>
            <a:off x="1069848" y="1784222"/>
            <a:ext cx="10058400" cy="3941767"/>
          </a:xfrm>
        </p:spPr>
        <p:txBody>
          <a:bodyPr>
            <a:normAutofit/>
          </a:bodyPr>
          <a:lstStyle/>
          <a:p>
            <a:r>
              <a:rPr lang="fr-FR"/>
              <a:t>Revoir ses pratiques d’évaluation pour les axer sur l’évaluation du processus plutôt que sur l’évaluation du produit est le meilleur moyen de défense pour contrer la fraude par l’IA générative</a:t>
            </a:r>
            <a:r>
              <a:rPr lang="en-US"/>
              <a:t>. </a:t>
            </a:r>
            <a:r>
              <a:rPr lang="fr-FR"/>
              <a:t>(</a:t>
            </a:r>
            <a:r>
              <a:rPr lang="fr-FR">
                <a:hlinkClick r:id="rId6"/>
              </a:rPr>
              <a:t>Boucher, 2023</a:t>
            </a:r>
            <a:r>
              <a:rPr lang="fr-FR"/>
              <a:t>)</a:t>
            </a:r>
          </a:p>
          <a:p>
            <a:r>
              <a:rPr lang="fr-CA"/>
              <a:t>Les situations authentiques sont plus difficiles à plagier.  «Il s’agit de garantir un caractère authentique aux situations d’évaluation en plaçant l’étudiant dans un contexte qui se rapproche des situations de travail ou de la vie dans lesquelles il aura à réinvestir ses acquis.» (</a:t>
            </a:r>
            <a:r>
              <a:rPr lang="fr-CA">
                <a:hlinkClick r:id="rId7"/>
              </a:rPr>
              <a:t>Coté, 2017</a:t>
            </a:r>
            <a:r>
              <a:rPr lang="fr-CA"/>
              <a:t>)</a:t>
            </a:r>
            <a:endParaRPr lang="fr-FR"/>
          </a:p>
          <a:p>
            <a:r>
              <a:rPr lang="fr-FR"/>
              <a:t>Lors de la révision de vos pratiques d’évaluation, il faut aussi considérer les trois dimensions à évaluer soit le produit, le processus et le propos. (</a:t>
            </a:r>
            <a:r>
              <a:rPr lang="fr-FR">
                <a:hlinkClick r:id="rId7"/>
              </a:rPr>
              <a:t>Coté, 2017</a:t>
            </a:r>
            <a:r>
              <a:rPr lang="fr-FR"/>
              <a:t>) </a:t>
            </a:r>
          </a:p>
          <a:p>
            <a:pPr marL="0" indent="0">
              <a:buNone/>
            </a:pPr>
            <a:br>
              <a:rPr lang="fr-FR"/>
            </a:br>
            <a:endParaRPr lang="fr-CA"/>
          </a:p>
        </p:txBody>
      </p:sp>
      <p:sp>
        <p:nvSpPr>
          <p:cNvPr id="4" name="Espace réservé du numéro de diapositive 3">
            <a:extLst>
              <a:ext uri="{FF2B5EF4-FFF2-40B4-BE49-F238E27FC236}">
                <a16:creationId xmlns:a16="http://schemas.microsoft.com/office/drawing/2014/main" id="{05895688-905B-48A7-A53F-1D7461D27462}"/>
              </a:ext>
            </a:extLst>
          </p:cNvPr>
          <p:cNvSpPr>
            <a:spLocks noGrp="1"/>
          </p:cNvSpPr>
          <p:nvPr>
            <p:ph type="sldNum" sz="quarter" idx="12"/>
            <p:custDataLst>
              <p:tags r:id="rId3"/>
            </p:custDataLst>
          </p:nvPr>
        </p:nvSpPr>
        <p:spPr/>
        <p:txBody>
          <a:bodyPr/>
          <a:lstStyle/>
          <a:p>
            <a:fld id="{4FAB73BC-B049-4115-A692-8D63A059BFB8}" type="slidenum">
              <a:rPr lang="en-US" smtClean="0"/>
              <a:t>19</a:t>
            </a:fld>
            <a:endParaRPr lang="en-US"/>
          </a:p>
        </p:txBody>
      </p:sp>
      <p:graphicFrame>
        <p:nvGraphicFramePr>
          <p:cNvPr id="6" name="Diagramme 5">
            <a:extLst>
              <a:ext uri="{FF2B5EF4-FFF2-40B4-BE49-F238E27FC236}">
                <a16:creationId xmlns:a16="http://schemas.microsoft.com/office/drawing/2014/main" id="{2B5C2E93-4730-4EE4-A4B2-5DCDF91EA38A}"/>
              </a:ext>
            </a:extLst>
          </p:cNvPr>
          <p:cNvGraphicFramePr/>
          <p:nvPr>
            <p:custDataLst>
              <p:tags r:id="rId4"/>
            </p:custDataLst>
            <p:extLst>
              <p:ext uri="{D42A27DB-BD31-4B8C-83A1-F6EECF244321}">
                <p14:modId xmlns:p14="http://schemas.microsoft.com/office/powerpoint/2010/main" val="2918836688"/>
              </p:ext>
            </p:extLst>
          </p:nvPr>
        </p:nvGraphicFramePr>
        <p:xfrm>
          <a:off x="3837632" y="4643290"/>
          <a:ext cx="4516736" cy="21653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0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6121C-3BCF-4061-A56A-ED0FF3D9C32C}"/>
              </a:ext>
            </a:extLst>
          </p:cNvPr>
          <p:cNvSpPr>
            <a:spLocks noGrp="1"/>
          </p:cNvSpPr>
          <p:nvPr>
            <p:ph type="title"/>
            <p:custDataLst>
              <p:tags r:id="rId1"/>
            </p:custDataLst>
          </p:nvPr>
        </p:nvSpPr>
        <p:spPr>
          <a:xfrm>
            <a:off x="655320" y="469472"/>
            <a:ext cx="10881360" cy="1026818"/>
          </a:xfrm>
        </p:spPr>
        <p:txBody>
          <a:bodyPr vert="horz" lIns="91440" tIns="45720" rIns="91440" bIns="45720" rtlCol="0" anchor="ctr">
            <a:normAutofit fontScale="90000"/>
          </a:bodyPr>
          <a:lstStyle/>
          <a:p>
            <a:r>
              <a:rPr lang="fr-CA" sz="5400" cap="all"/>
              <a:t>Comment utiliser ce guide</a:t>
            </a:r>
          </a:p>
        </p:txBody>
      </p:sp>
      <p:sp>
        <p:nvSpPr>
          <p:cNvPr id="5" name="Espace réservé du contenu 4">
            <a:extLst>
              <a:ext uri="{FF2B5EF4-FFF2-40B4-BE49-F238E27FC236}">
                <a16:creationId xmlns:a16="http://schemas.microsoft.com/office/drawing/2014/main" id="{95E1AF1A-8508-5C84-432B-D4AF7021ECB6}"/>
              </a:ext>
            </a:extLst>
          </p:cNvPr>
          <p:cNvSpPr>
            <a:spLocks noGrp="1"/>
          </p:cNvSpPr>
          <p:nvPr>
            <p:ph idx="1"/>
            <p:custDataLst>
              <p:tags r:id="rId2"/>
            </p:custDataLst>
          </p:nvPr>
        </p:nvSpPr>
        <p:spPr/>
        <p:txBody>
          <a:bodyPr>
            <a:normAutofit fontScale="85000" lnSpcReduction="10000"/>
          </a:bodyPr>
          <a:lstStyle/>
          <a:p>
            <a:pPr marL="0" indent="0" algn="l">
              <a:spcAft>
                <a:spcPts val="1800"/>
              </a:spcAft>
              <a:buNone/>
            </a:pPr>
            <a:r>
              <a:rPr lang="fr-CA"/>
              <a:t>Le présent document se veut à la fois:</a:t>
            </a:r>
          </a:p>
          <a:p>
            <a:pPr lvl="1" algn="l">
              <a:spcAft>
                <a:spcPts val="1800"/>
              </a:spcAft>
            </a:pPr>
            <a:r>
              <a:rPr lang="fr-CA"/>
              <a:t>Une </a:t>
            </a:r>
            <a:r>
              <a:rPr lang="fr-CA" b="1"/>
              <a:t>synthèse</a:t>
            </a:r>
            <a:r>
              <a:rPr lang="fr-CA"/>
              <a:t> </a:t>
            </a:r>
            <a:r>
              <a:rPr lang="fr-CA" b="1"/>
              <a:t>des connaissances </a:t>
            </a:r>
            <a:r>
              <a:rPr lang="fr-CA"/>
              <a:t>de base en intégrité intellectuelle et en prévention du plagiat,</a:t>
            </a:r>
          </a:p>
          <a:p>
            <a:pPr lvl="1" algn="l">
              <a:spcAft>
                <a:spcPts val="1800"/>
              </a:spcAft>
            </a:pPr>
            <a:r>
              <a:rPr lang="fr-CA"/>
              <a:t>Et une </a:t>
            </a:r>
            <a:r>
              <a:rPr lang="fr-CA" b="1"/>
              <a:t>compilation</a:t>
            </a:r>
            <a:r>
              <a:rPr lang="fr-CA"/>
              <a:t> </a:t>
            </a:r>
            <a:r>
              <a:rPr lang="fr-CA" b="1"/>
              <a:t>de ressources utiles </a:t>
            </a:r>
            <a:r>
              <a:rPr lang="fr-CA"/>
              <a:t>pour traiter le sujet au niveau collégial.</a:t>
            </a:r>
          </a:p>
          <a:p>
            <a:pPr marL="0" indent="0" algn="l">
              <a:spcAft>
                <a:spcPts val="1800"/>
              </a:spcAft>
              <a:buNone/>
            </a:pPr>
            <a:r>
              <a:rPr lang="fr-CA"/>
              <a:t>Il est organisé en deux parties distinctes, conçues pour être utilisées ou réutilisées séparément:</a:t>
            </a:r>
          </a:p>
          <a:p>
            <a:pPr lvl="1" algn="l">
              <a:spcAft>
                <a:spcPts val="1800"/>
              </a:spcAft>
            </a:pPr>
            <a:r>
              <a:rPr lang="fr-CA" b="1"/>
              <a:t>« </a:t>
            </a:r>
            <a:r>
              <a:rPr lang="fr-CA" b="1">
                <a:hlinkClick r:id="rId5"/>
              </a:rPr>
              <a:t>Se former pour l’enseignement</a:t>
            </a:r>
            <a:r>
              <a:rPr lang="fr-CA" b="1"/>
              <a:t>» </a:t>
            </a:r>
            <a:r>
              <a:rPr lang="fr-CA"/>
              <a:t>peut être utilisée de manière autoportante ou non pour développer des connaissances sur le phénomène du plagiat et sur les meilleures pratiques pour le prévenir. </a:t>
            </a:r>
          </a:p>
          <a:p>
            <a:pPr lvl="1" algn="l">
              <a:spcAft>
                <a:spcPts val="1800"/>
              </a:spcAft>
            </a:pPr>
            <a:r>
              <a:rPr lang="fr-CA" b="1"/>
              <a:t>« </a:t>
            </a:r>
            <a:r>
              <a:rPr lang="fr-CA" b="1">
                <a:hlinkClick r:id="rId6"/>
              </a:rPr>
              <a:t>Aborder le sujet en classe </a:t>
            </a:r>
            <a:r>
              <a:rPr lang="fr-CA" b="1"/>
              <a:t>» </a:t>
            </a:r>
            <a:r>
              <a:rPr lang="fr-CA"/>
              <a:t>propose des diapositives, des outils, des références pouvant être utilisés avec les étudiants et étudiantes. </a:t>
            </a:r>
            <a:endParaRPr lang="fr-CA">
              <a:solidFill>
                <a:srgbClr val="FF0000"/>
              </a:solidFill>
              <a:highlight>
                <a:srgbClr val="FFFF00"/>
              </a:highlight>
            </a:endParaRPr>
          </a:p>
          <a:p>
            <a:pPr marL="0" indent="0" algn="l">
              <a:spcAft>
                <a:spcPts val="1800"/>
              </a:spcAft>
              <a:buNone/>
            </a:pPr>
            <a:r>
              <a:rPr lang="fr-CA"/>
              <a:t>Le document se présente sous forme de diaporama modifiable pour permettre sa réutilisation, partielle ou totale, selon vos besoins. Sa licence Creative Commons autorise les adaptations. N’oubliez pas de citer vos sources! </a:t>
            </a:r>
          </a:p>
          <a:p>
            <a:pPr marL="0" indent="0" algn="l">
              <a:spcBef>
                <a:spcPts val="1800"/>
              </a:spcBef>
              <a:spcAft>
                <a:spcPts val="600"/>
              </a:spcAft>
              <a:buNone/>
            </a:pPr>
            <a:endParaRPr lang="fr-CA" sz="1100"/>
          </a:p>
          <a:p>
            <a:endParaRPr lang="fr-CA"/>
          </a:p>
        </p:txBody>
      </p:sp>
      <p:sp>
        <p:nvSpPr>
          <p:cNvPr id="4" name="Espace réservé du numéro de diapositive 3">
            <a:extLst>
              <a:ext uri="{FF2B5EF4-FFF2-40B4-BE49-F238E27FC236}">
                <a16:creationId xmlns:a16="http://schemas.microsoft.com/office/drawing/2014/main" id="{8C6A604E-1E72-477F-9FDE-0B4D3FB11368}"/>
              </a:ext>
            </a:extLst>
          </p:cNvPr>
          <p:cNvSpPr>
            <a:spLocks noGrp="1"/>
          </p:cNvSpPr>
          <p:nvPr>
            <p:ph type="sldNum" sz="quarter" idx="12"/>
            <p:custDataLst>
              <p:tags r:id="rId3"/>
            </p:custDataLst>
          </p:nvPr>
        </p:nvSpPr>
        <p:spPr/>
        <p:txBody>
          <a:bodyPr vert="horz" lIns="91440" tIns="45720" rIns="91440" bIns="45720" rtlCol="0" anchor="ctr">
            <a:normAutofit/>
          </a:bodyPr>
          <a:lstStyle/>
          <a:p>
            <a:pPr>
              <a:spcAft>
                <a:spcPts val="600"/>
              </a:spcAft>
            </a:pPr>
            <a:fld id="{4FAB73BC-B049-4115-A692-8D63A059BFB8}" type="slidenum">
              <a:rPr lang="en-US" b="1" kern="1200" dirty="0">
                <a:solidFill>
                  <a:srgbClr val="FFFFFF"/>
                </a:solidFill>
                <a:latin typeface="+mj-lt"/>
                <a:ea typeface="+mn-ea"/>
                <a:cs typeface="+mn-cs"/>
              </a:rPr>
              <a:pPr>
                <a:spcAft>
                  <a:spcPts val="600"/>
                </a:spcAft>
              </a:pPr>
              <a:t>2</a:t>
            </a:fld>
            <a:endParaRPr lang="en-US" b="1" kern="1200">
              <a:solidFill>
                <a:srgbClr val="FFFFFF"/>
              </a:solidFill>
              <a:latin typeface="+mj-lt"/>
              <a:ea typeface="+mn-ea"/>
              <a:cs typeface="+mn-cs"/>
            </a:endParaRPr>
          </a:p>
        </p:txBody>
      </p:sp>
    </p:spTree>
    <p:extLst>
      <p:ext uri="{BB962C8B-B14F-4D97-AF65-F5344CB8AC3E}">
        <p14:creationId xmlns:p14="http://schemas.microsoft.com/office/powerpoint/2010/main" val="23376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536AA-F8CB-4631-9A77-CA860EAE88C1}"/>
              </a:ext>
            </a:extLst>
          </p:cNvPr>
          <p:cNvSpPr>
            <a:spLocks noGrp="1"/>
          </p:cNvSpPr>
          <p:nvPr>
            <p:ph type="title"/>
            <p:custDataLst>
              <p:tags r:id="rId1"/>
            </p:custDataLst>
          </p:nvPr>
        </p:nvSpPr>
        <p:spPr/>
        <p:txBody>
          <a:bodyPr/>
          <a:lstStyle/>
          <a:p>
            <a:r>
              <a:rPr lang="fr-CA"/>
              <a:t>Revoir le produit</a:t>
            </a:r>
          </a:p>
        </p:txBody>
      </p:sp>
      <p:sp>
        <p:nvSpPr>
          <p:cNvPr id="3" name="Espace réservé du contenu 2">
            <a:extLst>
              <a:ext uri="{FF2B5EF4-FFF2-40B4-BE49-F238E27FC236}">
                <a16:creationId xmlns:a16="http://schemas.microsoft.com/office/drawing/2014/main" id="{3D701D5F-816B-43FF-A561-8A9BB12290AE}"/>
              </a:ext>
            </a:extLst>
          </p:cNvPr>
          <p:cNvSpPr>
            <a:spLocks noGrp="1"/>
          </p:cNvSpPr>
          <p:nvPr>
            <p:ph sz="half" idx="1"/>
            <p:custDataLst>
              <p:tags r:id="rId2"/>
            </p:custDataLst>
          </p:nvPr>
        </p:nvSpPr>
        <p:spPr>
          <a:xfrm>
            <a:off x="1069848" y="1853152"/>
            <a:ext cx="10241280" cy="4419632"/>
          </a:xfrm>
        </p:spPr>
        <p:txBody>
          <a:bodyPr>
            <a:normAutofit/>
          </a:bodyPr>
          <a:lstStyle/>
          <a:p>
            <a:pPr>
              <a:lnSpc>
                <a:spcPct val="110000"/>
              </a:lnSpc>
            </a:pPr>
            <a:r>
              <a:rPr lang="fr-CA"/>
              <a:t>Le produit est une réalisation concrète de l’étudiant ou de l’étudiante qui démontre le résultat de ses apprentissages (</a:t>
            </a:r>
            <a:r>
              <a:rPr lang="fr-CA">
                <a:hlinkClick r:id="rId5"/>
              </a:rPr>
              <a:t>Côté, 2017</a:t>
            </a:r>
            <a:r>
              <a:rPr lang="fr-CA"/>
              <a:t>)</a:t>
            </a:r>
            <a:r>
              <a:rPr lang="fr-FR"/>
              <a:t>. </a:t>
            </a:r>
          </a:p>
          <a:p>
            <a:pPr>
              <a:lnSpc>
                <a:spcPct val="110000"/>
              </a:lnSpc>
            </a:pPr>
            <a:r>
              <a:rPr lang="fr-FR"/>
              <a:t>Il peut prendre différentes formes au choix (enregistrement audio, vidéo, carte conceptuelle, jeu, etc.) et il est statique dans le temps.</a:t>
            </a:r>
          </a:p>
          <a:p>
            <a:pPr>
              <a:lnSpc>
                <a:spcPct val="110000"/>
              </a:lnSpc>
            </a:pPr>
            <a:r>
              <a:rPr lang="fr-FR"/>
              <a:t>Un seul moment de performance ne permet pas de faire une évaluation juste des compétences des étudiants et des étudiantes</a:t>
            </a:r>
            <a:r>
              <a:rPr lang="fr-CA"/>
              <a:t>.</a:t>
            </a:r>
            <a:r>
              <a:rPr lang="fr-FR"/>
              <a:t> Si le produit est authentique et original en fonction de la personne qui l’a produit, cela peut réduire le plagiat entre les étudiants et les étudiantes.</a:t>
            </a:r>
            <a:endParaRPr lang="fr-CA"/>
          </a:p>
          <a:p>
            <a:pPr>
              <a:lnSpc>
                <a:spcPct val="110000"/>
              </a:lnSpc>
            </a:pPr>
            <a:r>
              <a:rPr lang="fr-FR"/>
              <a:t>Si seul le produit est évalué, il est difficile de savoir qui a élaboré le propos et fait le processus. </a:t>
            </a:r>
          </a:p>
        </p:txBody>
      </p:sp>
      <p:sp>
        <p:nvSpPr>
          <p:cNvPr id="4" name="Espace réservé du numéro de diapositive 3">
            <a:extLst>
              <a:ext uri="{FF2B5EF4-FFF2-40B4-BE49-F238E27FC236}">
                <a16:creationId xmlns:a16="http://schemas.microsoft.com/office/drawing/2014/main" id="{3FBB8BD2-FE9D-4FAA-9423-AE51EEB0E446}"/>
              </a:ext>
            </a:extLst>
          </p:cNvPr>
          <p:cNvSpPr>
            <a:spLocks noGrp="1"/>
          </p:cNvSpPr>
          <p:nvPr>
            <p:ph type="sldNum" sz="quarter" idx="12"/>
            <p:custDataLst>
              <p:tags r:id="rId3"/>
            </p:custDataLst>
          </p:nvPr>
        </p:nvSpPr>
        <p:spPr/>
        <p:txBody>
          <a:bodyPr/>
          <a:lstStyle/>
          <a:p>
            <a:fld id="{4FAB73BC-B049-4115-A692-8D63A059BFB8}" type="slidenum">
              <a:rPr lang="en-US" smtClean="0"/>
              <a:t>20</a:t>
            </a:fld>
            <a:endParaRPr lang="en-US"/>
          </a:p>
        </p:txBody>
      </p:sp>
    </p:spTree>
    <p:extLst>
      <p:ext uri="{BB962C8B-B14F-4D97-AF65-F5344CB8AC3E}">
        <p14:creationId xmlns:p14="http://schemas.microsoft.com/office/powerpoint/2010/main" val="133976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43AD9-647A-49C4-89F7-E911F3188BDE}"/>
              </a:ext>
            </a:extLst>
          </p:cNvPr>
          <p:cNvSpPr>
            <a:spLocks noGrp="1"/>
          </p:cNvSpPr>
          <p:nvPr>
            <p:ph type="title"/>
            <p:custDataLst>
              <p:tags r:id="rId1"/>
            </p:custDataLst>
          </p:nvPr>
        </p:nvSpPr>
        <p:spPr>
          <a:xfrm>
            <a:off x="8549640" y="2326957"/>
            <a:ext cx="3200400" cy="1737360"/>
          </a:xfrm>
          <a:ln>
            <a:noFill/>
          </a:ln>
        </p:spPr>
        <p:txBody>
          <a:bodyPr>
            <a:normAutofit/>
          </a:bodyPr>
          <a:lstStyle/>
          <a:p>
            <a:r>
              <a:rPr lang="fr-CA" sz="4000"/>
              <a:t>Revoir le processus</a:t>
            </a:r>
          </a:p>
        </p:txBody>
      </p:sp>
      <p:graphicFrame>
        <p:nvGraphicFramePr>
          <p:cNvPr id="6" name="Espace réservé du contenu 2">
            <a:extLst>
              <a:ext uri="{FF2B5EF4-FFF2-40B4-BE49-F238E27FC236}">
                <a16:creationId xmlns:a16="http://schemas.microsoft.com/office/drawing/2014/main" id="{DD170C3A-1AA8-4712-AECE-B81AD01407CF}"/>
              </a:ext>
            </a:extLst>
          </p:cNvPr>
          <p:cNvGraphicFramePr>
            <a:graphicFrameLocks noGrp="1"/>
          </p:cNvGraphicFramePr>
          <p:nvPr>
            <p:ph idx="1"/>
            <p:custDataLst>
              <p:tags r:id="rId2"/>
            </p:custDataLst>
            <p:extLst>
              <p:ext uri="{D42A27DB-BD31-4B8C-83A1-F6EECF244321}">
                <p14:modId xmlns:p14="http://schemas.microsoft.com/office/powerpoint/2010/main" val="3646902794"/>
              </p:ext>
            </p:extLst>
          </p:nvPr>
        </p:nvGraphicFramePr>
        <p:xfrm>
          <a:off x="745724" y="328474"/>
          <a:ext cx="7017490" cy="5626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CCA1375C-C61F-4358-A734-64E2DEB19239}"/>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21</a:t>
            </a:fld>
            <a:endParaRPr lang="en-US"/>
          </a:p>
        </p:txBody>
      </p:sp>
    </p:spTree>
    <p:extLst>
      <p:ext uri="{BB962C8B-B14F-4D97-AF65-F5344CB8AC3E}">
        <p14:creationId xmlns:p14="http://schemas.microsoft.com/office/powerpoint/2010/main" val="74337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4343F-4ABD-4019-8419-A2B083AE9318}"/>
              </a:ext>
            </a:extLst>
          </p:cNvPr>
          <p:cNvSpPr>
            <a:spLocks noGrp="1"/>
          </p:cNvSpPr>
          <p:nvPr>
            <p:ph type="title"/>
            <p:custDataLst>
              <p:tags r:id="rId1"/>
            </p:custDataLst>
          </p:nvPr>
        </p:nvSpPr>
        <p:spPr/>
        <p:txBody>
          <a:bodyPr/>
          <a:lstStyle/>
          <a:p>
            <a:r>
              <a:rPr lang="fr-CA"/>
              <a:t>Revoir le propos</a:t>
            </a:r>
          </a:p>
        </p:txBody>
      </p:sp>
      <p:sp>
        <p:nvSpPr>
          <p:cNvPr id="3" name="Espace réservé du contenu 2">
            <a:extLst>
              <a:ext uri="{FF2B5EF4-FFF2-40B4-BE49-F238E27FC236}">
                <a16:creationId xmlns:a16="http://schemas.microsoft.com/office/drawing/2014/main" id="{897C1A73-25D6-4908-AB8D-E0809249A5AD}"/>
              </a:ext>
            </a:extLst>
          </p:cNvPr>
          <p:cNvSpPr>
            <a:spLocks noGrp="1"/>
          </p:cNvSpPr>
          <p:nvPr>
            <p:ph idx="1"/>
            <p:custDataLst>
              <p:tags r:id="rId2"/>
            </p:custDataLst>
          </p:nvPr>
        </p:nvSpPr>
        <p:spPr/>
        <p:txBody>
          <a:bodyPr vert="horz" lIns="91440" tIns="45720" rIns="91440" bIns="45720" rtlCol="0" anchor="t">
            <a:normAutofit/>
          </a:bodyPr>
          <a:lstStyle/>
          <a:p>
            <a:r>
              <a:rPr lang="fr-FR"/>
              <a:t>Être capable d’expliquer et de justifier ou de remettre en cause ses choix tant sur la démarche que sur le résultat démontre le potentiel de compétence. </a:t>
            </a:r>
          </a:p>
          <a:p>
            <a:r>
              <a:rPr lang="fr-CA"/>
              <a:t>Selon Côté (2017), le propos se résume en les « capacités à justifier ses choix, à cerner ses points forts et ses points faibles, ses habiletés métacognitives de même que son sens critique… ». </a:t>
            </a:r>
            <a:endParaRPr lang="fr-FR"/>
          </a:p>
          <a:p>
            <a:r>
              <a:rPr lang="fr-FR"/>
              <a:t>Ce propos peut être formel (texte, réponses à un questionnaire dirigé ou entrevue) ou informel (discussion ou autoévaluation). </a:t>
            </a:r>
          </a:p>
          <a:p>
            <a:r>
              <a:rPr lang="fr-FR"/>
              <a:t>Ce propos est personnel et ne peut être plagié.</a:t>
            </a:r>
            <a:endParaRPr lang="fr-CA"/>
          </a:p>
        </p:txBody>
      </p:sp>
      <p:sp>
        <p:nvSpPr>
          <p:cNvPr id="4" name="Espace réservé du numéro de diapositive 3">
            <a:extLst>
              <a:ext uri="{FF2B5EF4-FFF2-40B4-BE49-F238E27FC236}">
                <a16:creationId xmlns:a16="http://schemas.microsoft.com/office/drawing/2014/main" id="{62A53BCA-333B-47D7-8763-8666202A1B59}"/>
              </a:ext>
            </a:extLst>
          </p:cNvPr>
          <p:cNvSpPr>
            <a:spLocks noGrp="1"/>
          </p:cNvSpPr>
          <p:nvPr>
            <p:ph type="sldNum" sz="quarter" idx="12"/>
            <p:custDataLst>
              <p:tags r:id="rId3"/>
            </p:custDataLst>
          </p:nvPr>
        </p:nvSpPr>
        <p:spPr/>
        <p:txBody>
          <a:bodyPr/>
          <a:lstStyle/>
          <a:p>
            <a:fld id="{4FAB73BC-B049-4115-A692-8D63A059BFB8}" type="slidenum">
              <a:rPr lang="en-US" smtClean="0"/>
              <a:t>22</a:t>
            </a:fld>
            <a:endParaRPr lang="en-US"/>
          </a:p>
        </p:txBody>
      </p:sp>
    </p:spTree>
    <p:extLst>
      <p:ext uri="{BB962C8B-B14F-4D97-AF65-F5344CB8AC3E}">
        <p14:creationId xmlns:p14="http://schemas.microsoft.com/office/powerpoint/2010/main" val="302430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1">
              <a:duotone>
                <a:schemeClr val="accent1">
                  <a:shade val="45000"/>
                  <a:satMod val="135000"/>
                </a:schemeClr>
                <a:prstClr val="white"/>
              </a:duotone>
              <a:extLst>
                <a:ext uri="{BEBA8EAE-BF5A-486C-A8C5-ECC9F3942E4B}">
                  <a14:imgProps xmlns:a14="http://schemas.microsoft.com/office/drawing/2010/main">
                    <a14:imgLayer r:embed="rId12">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23</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AC6A307B-E40B-4FE9-B340-A924D96797F7}"/>
              </a:ext>
            </a:extLst>
          </p:cNvPr>
          <p:cNvSpPr/>
          <p:nvPr>
            <p:custDataLst>
              <p:tags r:id="rId7"/>
            </p:custDataLst>
          </p:nvPr>
        </p:nvSpPr>
        <p:spPr>
          <a:xfrm>
            <a:off x="5173570" y="1313004"/>
            <a:ext cx="6257348" cy="1200329"/>
          </a:xfrm>
          <a:prstGeom prst="rect">
            <a:avLst/>
          </a:prstGeom>
          <a:noFill/>
          <a:ln>
            <a:solidFill>
              <a:schemeClr val="accent2"/>
            </a:solidFill>
          </a:ln>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CA" b="0" i="0" u="none" strike="noStrike" kern="1200" cap="none" spc="0" normalizeH="0" baseline="0" noProof="0">
                <a:ln>
                  <a:noFill/>
                </a:ln>
                <a:solidFill>
                  <a:prstClr val="black"/>
                </a:solidFill>
                <a:effectLst/>
                <a:uLnTx/>
                <a:uFillTx/>
                <a:latin typeface="Trebuchet MS" panose="020B0603020202020204"/>
                <a:ea typeface="+mn-ea"/>
                <a:cs typeface="+mn-cs"/>
              </a:rPr>
              <a:t>Leroux, J. L. (2023). </a:t>
            </a:r>
            <a:r>
              <a:rPr kumimoji="0" lang="fr-CA" b="0" i="1" u="none" strike="noStrike" kern="1200" cap="none" spc="0" normalizeH="0" baseline="0" noProof="0">
                <a:ln>
                  <a:noFill/>
                </a:ln>
                <a:solidFill>
                  <a:prstClr val="black"/>
                </a:solidFill>
                <a:effectLst/>
                <a:uLnTx/>
                <a:uFillTx/>
                <a:latin typeface="Trebuchet MS" panose="020B0603020202020204"/>
                <a:ea typeface="+mn-ea"/>
                <a:cs typeface="+mn-cs"/>
              </a:rPr>
              <a:t>Guide pour évaluer les apprentissages avec le numérique (GÉAN). </a:t>
            </a:r>
            <a:r>
              <a:rPr kumimoji="0" lang="fr-CA" b="0" i="0" u="none" strike="noStrike" kern="1200" cap="none" spc="0" normalizeH="0" baseline="0" noProof="0">
                <a:ln>
                  <a:noFill/>
                </a:ln>
                <a:solidFill>
                  <a:prstClr val="black"/>
                </a:solidFill>
                <a:effectLst/>
                <a:uLnTx/>
                <a:uFillTx/>
                <a:latin typeface="Trebuchet MS" panose="020B0603020202020204"/>
                <a:ea typeface="+mn-ea"/>
                <a:cs typeface="+mn-cs"/>
              </a:rPr>
              <a:t>Dans Fédération des cégeps (</a:t>
            </a:r>
            <a:r>
              <a:rPr kumimoji="0" lang="fr-CA" b="0" i="0" u="none" strike="noStrike" kern="1200" cap="none" spc="0" normalizeH="0" baseline="0" noProof="0" err="1">
                <a:ln>
                  <a:noFill/>
                </a:ln>
                <a:solidFill>
                  <a:prstClr val="black"/>
                </a:solidFill>
                <a:effectLst/>
                <a:uLnTx/>
                <a:uFillTx/>
                <a:latin typeface="Trebuchet MS" panose="020B0603020202020204"/>
                <a:ea typeface="+mn-ea"/>
                <a:cs typeface="+mn-cs"/>
              </a:rPr>
              <a:t>dir</a:t>
            </a:r>
            <a:r>
              <a:rPr kumimoji="0" lang="fr-CA" b="0" i="0" u="none" strike="noStrike" kern="1200" cap="none" spc="0" normalizeH="0" baseline="0" noProof="0">
                <a:ln>
                  <a:noFill/>
                </a:ln>
                <a:solidFill>
                  <a:prstClr val="black"/>
                </a:solidFill>
                <a:effectLst/>
                <a:uLnTx/>
                <a:uFillTx/>
                <a:latin typeface="Trebuchet MS" panose="020B0603020202020204"/>
                <a:ea typeface="+mn-ea"/>
                <a:cs typeface="+mn-cs"/>
              </a:rPr>
              <a:t>.), Éductive.</a:t>
            </a:r>
            <a:r>
              <a:rPr lang="fr-CA">
                <a:hlinkClick r:id="rId14"/>
              </a:rPr>
              <a:t>Évaluation sommative et certificative - Éductive (eductive.ca)</a:t>
            </a:r>
            <a:endParaRPr kumimoji="0" lang="fr-FR"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6BF66DB8-37A7-4324-5F15-39792712571E}"/>
              </a:ext>
            </a:extLst>
          </p:cNvPr>
          <p:cNvSpPr/>
          <p:nvPr>
            <p:custDataLst>
              <p:tags r:id="rId8"/>
            </p:custDataLst>
          </p:nvPr>
        </p:nvSpPr>
        <p:spPr>
          <a:xfrm>
            <a:off x="5173570" y="3023796"/>
            <a:ext cx="6257348" cy="923330"/>
          </a:xfrm>
          <a:prstGeom prst="rect">
            <a:avLst/>
          </a:prstGeom>
          <a:noFill/>
          <a:ln>
            <a:solidFill>
              <a:schemeClr val="accent2"/>
            </a:solidFill>
          </a:ln>
        </p:spPr>
        <p:txBody>
          <a:bodyPr wrap="square" lIns="91440" tIns="45720" rIns="91440" bIns="45720" anchor="t">
            <a:spAutoFit/>
          </a:bodyPr>
          <a:lstStyle/>
          <a:p>
            <a:pPr>
              <a:spcAft>
                <a:spcPts val="600"/>
              </a:spcAft>
              <a:defRPr/>
            </a:pPr>
            <a:r>
              <a:rPr lang="fr-CA" sz="1800" b="0" i="0" u="none" strike="noStrike">
                <a:solidFill>
                  <a:srgbClr val="000000"/>
                </a:solidFill>
                <a:effectLst/>
                <a:latin typeface="Trebuchet MS" panose="020B0603020202020204" pitchFamily="34" charset="0"/>
              </a:rPr>
              <a:t>Cégep Ahuntsic (2020). </a:t>
            </a:r>
            <a:r>
              <a:rPr lang="fr-CA" sz="1800" b="0" i="1" u="none" strike="noStrike">
                <a:solidFill>
                  <a:srgbClr val="000000"/>
                </a:solidFill>
                <a:effectLst/>
                <a:latin typeface="Trebuchet MS" panose="020B0603020202020204" pitchFamily="34" charset="0"/>
              </a:rPr>
              <a:t>Meilleures pratiques évaluatives permettant de limiter le plagiat et la tricherie</a:t>
            </a:r>
            <a:r>
              <a:rPr lang="fr-CA" sz="1800" b="0" i="0" u="none" strike="noStrike">
                <a:solidFill>
                  <a:srgbClr val="000000"/>
                </a:solidFill>
                <a:effectLst/>
                <a:latin typeface="Trebuchet MS" panose="020B0603020202020204" pitchFamily="34" charset="0"/>
              </a:rPr>
              <a:t>. </a:t>
            </a:r>
            <a:r>
              <a:rPr lang="fr-CA" sz="1800" b="0" i="0" u="sng" strike="noStrike">
                <a:solidFill>
                  <a:srgbClr val="F7B615"/>
                </a:solidFill>
                <a:effectLst/>
                <a:latin typeface="Trebuchet MS" panose="020B0603020202020204" pitchFamily="34" charset="0"/>
                <a:hlinkClick r:id="rId15"/>
              </a:rPr>
              <a:t>4bbd0c41-be3e-4296-bf55-152a01aabcce.pdf (collegeahuntsic.qc.ca)</a:t>
            </a:r>
            <a:endParaRPr kumimoji="0" lang="fr-FR" sz="20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 name="Rectangle 4">
            <a:extLst>
              <a:ext uri="{FF2B5EF4-FFF2-40B4-BE49-F238E27FC236}">
                <a16:creationId xmlns:a16="http://schemas.microsoft.com/office/drawing/2014/main" id="{D14CB3A8-0B8C-8B0A-4E3B-E4FBCCA34CCE}"/>
              </a:ext>
            </a:extLst>
          </p:cNvPr>
          <p:cNvSpPr/>
          <p:nvPr>
            <p:custDataLst>
              <p:tags r:id="rId9"/>
            </p:custDataLst>
          </p:nvPr>
        </p:nvSpPr>
        <p:spPr>
          <a:xfrm>
            <a:off x="5173570" y="4457589"/>
            <a:ext cx="6257348" cy="923330"/>
          </a:xfrm>
          <a:prstGeom prst="rect">
            <a:avLst/>
          </a:prstGeom>
          <a:noFill/>
          <a:ln>
            <a:solidFill>
              <a:schemeClr val="accent2"/>
            </a:solidFill>
          </a:ln>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fr-CA">
                <a:solidFill>
                  <a:prstClr val="black"/>
                </a:solidFill>
                <a:latin typeface="Trebuchet MS" panose="020B0603020202020204"/>
              </a:rPr>
              <a:t>Côté, F. (2014). </a:t>
            </a:r>
            <a:r>
              <a:rPr lang="fr-CA" i="1">
                <a:solidFill>
                  <a:prstClr val="black"/>
                </a:solidFill>
                <a:latin typeface="Trebuchet MS" panose="020B0603020202020204"/>
              </a:rPr>
              <a:t>Construire des grilles d’évaluation descriptives au collégial: guide d’élaboration et exemples de grille</a:t>
            </a:r>
            <a:r>
              <a:rPr lang="fr-CA">
                <a:solidFill>
                  <a:prstClr val="black"/>
                </a:solidFill>
                <a:latin typeface="Trebuchet MS" panose="020B0603020202020204"/>
              </a:rPr>
              <a:t>. Québec : Presses de l’Université du Québec. </a:t>
            </a:r>
            <a:endParaRPr lang="fr-FR">
              <a:solidFill>
                <a:prstClr val="black"/>
              </a:solidFill>
              <a:latin typeface="Trebuchet MS" panose="020B0603020202020204"/>
            </a:endParaRPr>
          </a:p>
        </p:txBody>
      </p:sp>
    </p:spTree>
    <p:extLst>
      <p:ext uri="{BB962C8B-B14F-4D97-AF65-F5344CB8AC3E}">
        <p14:creationId xmlns:p14="http://schemas.microsoft.com/office/powerpoint/2010/main" val="1891803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AF548-FE9C-4383-A581-1D4A0CD67C1D}"/>
              </a:ext>
            </a:extLst>
          </p:cNvPr>
          <p:cNvSpPr>
            <a:spLocks noGrp="1"/>
          </p:cNvSpPr>
          <p:nvPr>
            <p:ph type="title"/>
            <p:custDataLst>
              <p:tags r:id="rId1"/>
            </p:custDataLst>
          </p:nvPr>
        </p:nvSpPr>
        <p:spPr>
          <a:xfrm>
            <a:off x="8540115" y="2610772"/>
            <a:ext cx="3200400" cy="1425892"/>
          </a:xfrm>
          <a:ln>
            <a:noFill/>
          </a:ln>
        </p:spPr>
        <p:txBody>
          <a:bodyPr>
            <a:normAutofit/>
          </a:bodyPr>
          <a:lstStyle/>
          <a:p>
            <a:r>
              <a:rPr lang="fr-CA" sz="3100"/>
              <a:t>Sensibiliser avec des activités</a:t>
            </a:r>
          </a:p>
        </p:txBody>
      </p:sp>
      <p:graphicFrame>
        <p:nvGraphicFramePr>
          <p:cNvPr id="5" name="Espace réservé du contenu 4">
            <a:extLst>
              <a:ext uri="{FF2B5EF4-FFF2-40B4-BE49-F238E27FC236}">
                <a16:creationId xmlns:a16="http://schemas.microsoft.com/office/drawing/2014/main" id="{CD204B92-066E-42CA-A62D-20EE04759793}"/>
              </a:ext>
            </a:extLst>
          </p:cNvPr>
          <p:cNvGraphicFramePr>
            <a:graphicFrameLocks noGrp="1"/>
          </p:cNvGraphicFramePr>
          <p:nvPr>
            <p:ph idx="1"/>
            <p:custDataLst>
              <p:tags r:id="rId2"/>
            </p:custDataLst>
            <p:extLst>
              <p:ext uri="{D42A27DB-BD31-4B8C-83A1-F6EECF244321}">
                <p14:modId xmlns:p14="http://schemas.microsoft.com/office/powerpoint/2010/main" val="1675925907"/>
              </p:ext>
            </p:extLst>
          </p:nvPr>
        </p:nvGraphicFramePr>
        <p:xfrm>
          <a:off x="838200" y="868684"/>
          <a:ext cx="6711950" cy="50196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space réservé du numéro de diapositive 3">
            <a:extLst>
              <a:ext uri="{FF2B5EF4-FFF2-40B4-BE49-F238E27FC236}">
                <a16:creationId xmlns:a16="http://schemas.microsoft.com/office/drawing/2014/main" id="{ED481A7A-1F3C-4EBA-B7FB-380C14B40A7E}"/>
              </a:ext>
            </a:extLst>
          </p:cNvPr>
          <p:cNvSpPr>
            <a:spLocks noGrp="1"/>
          </p:cNvSpPr>
          <p:nvPr>
            <p:ph type="sldNum" sz="quarter" idx="12"/>
            <p:custDataLst>
              <p:tags r:id="rId3"/>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24</a:t>
            </a:fld>
            <a:endParaRPr lang="en-US"/>
          </a:p>
        </p:txBody>
      </p:sp>
      <p:cxnSp>
        <p:nvCxnSpPr>
          <p:cNvPr id="24" name="Connecteur droit 23">
            <a:extLst>
              <a:ext uri="{FF2B5EF4-FFF2-40B4-BE49-F238E27FC236}">
                <a16:creationId xmlns:a16="http://schemas.microsoft.com/office/drawing/2014/main" id="{E40E21B1-5B31-416A-9A1B-A349C802E736}"/>
              </a:ext>
            </a:extLst>
          </p:cNvPr>
          <p:cNvCxnSpPr/>
          <p:nvPr>
            <p:custDataLst>
              <p:tags r:id="rId4"/>
            </p:custDataLst>
          </p:nvPr>
        </p:nvCxnSpPr>
        <p:spPr>
          <a:xfrm>
            <a:off x="2419645"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6A8C180-DF1B-40D1-80BA-A6D4EAF44F9F}"/>
              </a:ext>
            </a:extLst>
          </p:cNvPr>
          <p:cNvCxnSpPr/>
          <p:nvPr>
            <p:custDataLst>
              <p:tags r:id="rId5"/>
            </p:custDataLst>
          </p:nvPr>
        </p:nvCxnSpPr>
        <p:spPr>
          <a:xfrm>
            <a:off x="4107769"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E232832-7AAF-4AD4-8913-FC8BD29699BB}"/>
              </a:ext>
            </a:extLst>
          </p:cNvPr>
          <p:cNvCxnSpPr/>
          <p:nvPr>
            <p:custDataLst>
              <p:tags r:id="rId6"/>
            </p:custDataLst>
          </p:nvPr>
        </p:nvCxnSpPr>
        <p:spPr>
          <a:xfrm>
            <a:off x="5894366"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508F403-A826-4B7E-B6F6-8ECE2EAD8181}"/>
              </a:ext>
            </a:extLst>
          </p:cNvPr>
          <p:cNvCxnSpPr/>
          <p:nvPr>
            <p:custDataLst>
              <p:tags r:id="rId7"/>
            </p:custDataLst>
          </p:nvPr>
        </p:nvCxnSpPr>
        <p:spPr>
          <a:xfrm>
            <a:off x="633048" y="821718"/>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58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37D66-0043-4BE5-816E-2B43C42423F1}"/>
              </a:ext>
            </a:extLst>
          </p:cNvPr>
          <p:cNvSpPr>
            <a:spLocks noGrp="1"/>
          </p:cNvSpPr>
          <p:nvPr>
            <p:ph type="title"/>
            <p:custDataLst>
              <p:tags r:id="rId1"/>
            </p:custDataLst>
          </p:nvPr>
        </p:nvSpPr>
        <p:spPr>
          <a:xfrm>
            <a:off x="8549640" y="2816065"/>
            <a:ext cx="3200400" cy="1225868"/>
          </a:xfrm>
          <a:ln>
            <a:noFill/>
          </a:ln>
        </p:spPr>
        <p:txBody>
          <a:bodyPr>
            <a:normAutofit/>
          </a:bodyPr>
          <a:lstStyle/>
          <a:p>
            <a:r>
              <a:rPr lang="fr-FR" sz="3700"/>
              <a:t>Conseils généraux</a:t>
            </a:r>
            <a:endParaRPr lang="fr-CA" sz="3700"/>
          </a:p>
        </p:txBody>
      </p:sp>
      <p:graphicFrame>
        <p:nvGraphicFramePr>
          <p:cNvPr id="5" name="Espace réservé du contenu 4">
            <a:extLst>
              <a:ext uri="{FF2B5EF4-FFF2-40B4-BE49-F238E27FC236}">
                <a16:creationId xmlns:a16="http://schemas.microsoft.com/office/drawing/2014/main" id="{A581C70B-C046-4C03-A895-6299800BDC02}"/>
              </a:ext>
            </a:extLst>
          </p:cNvPr>
          <p:cNvGraphicFramePr>
            <a:graphicFrameLocks noGrp="1"/>
          </p:cNvGraphicFramePr>
          <p:nvPr>
            <p:ph idx="1"/>
            <p:custDataLst>
              <p:tags r:id="rId2"/>
            </p:custDataLst>
            <p:extLst>
              <p:ext uri="{D42A27DB-BD31-4B8C-83A1-F6EECF244321}">
                <p14:modId xmlns:p14="http://schemas.microsoft.com/office/powerpoint/2010/main" val="3071424110"/>
              </p:ext>
            </p:extLst>
          </p:nvPr>
        </p:nvGraphicFramePr>
        <p:xfrm>
          <a:off x="441960" y="392278"/>
          <a:ext cx="7264792" cy="60734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5FD73065-D4D5-420D-88FA-D1B07FAF9513}"/>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25</a:t>
            </a:fld>
            <a:endParaRPr lang="en-US"/>
          </a:p>
        </p:txBody>
      </p:sp>
    </p:spTree>
    <p:extLst>
      <p:ext uri="{BB962C8B-B14F-4D97-AF65-F5344CB8AC3E}">
        <p14:creationId xmlns:p14="http://schemas.microsoft.com/office/powerpoint/2010/main" val="300344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Rectangle 4">
            <a:extLst>
              <a:ext uri="{FF2B5EF4-FFF2-40B4-BE49-F238E27FC236}">
                <a16:creationId xmlns:a16="http://schemas.microsoft.com/office/drawing/2014/main" id="{D14CB3A8-0B8C-8B0A-4E3B-E4FBCCA34CCE}"/>
              </a:ext>
            </a:extLst>
          </p:cNvPr>
          <p:cNvSpPr/>
          <p:nvPr>
            <p:custDataLst>
              <p:tags r:id="rId7"/>
            </p:custDataLst>
          </p:nvPr>
        </p:nvSpPr>
        <p:spPr>
          <a:xfrm>
            <a:off x="5053780" y="2440569"/>
            <a:ext cx="6257348" cy="1938992"/>
          </a:xfrm>
          <a:prstGeom prst="rect">
            <a:avLst/>
          </a:prstGeom>
          <a:noFill/>
          <a:ln>
            <a:solidFill>
              <a:schemeClr val="accent2"/>
            </a:solidFill>
          </a:ln>
        </p:spPr>
        <p:txBody>
          <a:bodyPr wrap="square">
            <a:spAutoFit/>
          </a:bodyPr>
          <a:lstStyle/>
          <a:p>
            <a:pPr>
              <a:spcAft>
                <a:spcPts val="600"/>
              </a:spcAft>
              <a:defRPr/>
            </a:pPr>
            <a:r>
              <a:rPr lang="fr-CA" sz="2000">
                <a:solidFill>
                  <a:srgbClr val="000000"/>
                </a:solidFill>
                <a:effectLst/>
              </a:rPr>
              <a:t>Rhéaume, C. (2022). Compte-rendu de la conférence d’ouverture du colloque de l’AQPC 2022 — recalculer notre créativité avec intégrité, </a:t>
            </a:r>
            <a:r>
              <a:rPr lang="fr-CA" sz="2000" i="1">
                <a:solidFill>
                  <a:srgbClr val="000000"/>
                </a:solidFill>
                <a:effectLst/>
              </a:rPr>
              <a:t>Éductive</a:t>
            </a:r>
            <a:r>
              <a:rPr lang="fr-CA" sz="2000">
                <a:solidFill>
                  <a:srgbClr val="000000"/>
                </a:solidFill>
                <a:effectLst/>
              </a:rPr>
              <a:t>. </a:t>
            </a:r>
            <a:r>
              <a:rPr lang="fr-CA" sz="2000">
                <a:effectLst/>
                <a:hlinkClick r:id="rId12"/>
              </a:rPr>
              <a:t>Compte-rendu de la conférence d'ouverture du colloque de l'AQPC 2022 — Recalculer notre créativité avec intégrité - Éductive (eductive.ca)</a:t>
            </a:r>
            <a:endParaRPr kumimoji="0" lang="fr-FR" sz="20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96176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12">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12">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12">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fr-CA"/>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fr-CA"/>
            </a:p>
          </p:txBody>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7BD5A72B-0C7A-4F7E-8C75-5DF449821E3A}"/>
              </a:ext>
            </a:extLst>
          </p:cNvPr>
          <p:cNvSpPr>
            <a:spLocks noGrp="1"/>
          </p:cNvSpPr>
          <p:nvPr>
            <p:ph type="title"/>
            <p:custDataLst>
              <p:tags r:id="rId6"/>
            </p:custDataLst>
          </p:nvPr>
        </p:nvSpPr>
        <p:spPr>
          <a:xfrm>
            <a:off x="1051560" y="1110054"/>
            <a:ext cx="6558608" cy="4580300"/>
          </a:xfrm>
        </p:spPr>
        <p:txBody>
          <a:bodyPr vert="horz" lIns="91440" tIns="45720" rIns="91440" bIns="45720" rtlCol="0" anchor="ctr">
            <a:normAutofit/>
          </a:bodyPr>
          <a:lstStyle/>
          <a:p>
            <a:pPr algn="r">
              <a:lnSpc>
                <a:spcPct val="80000"/>
              </a:lnSpc>
            </a:pPr>
            <a:r>
              <a:rPr lang="fr-CA" sz="5500" cap="all">
                <a:blipFill dpi="0" rotWithShape="1">
                  <a:blip r:embed="rId14"/>
                  <a:srcRect/>
                  <a:tile tx="6350" ty="-127000" sx="65000" sy="64000" flip="none" algn="tl"/>
                </a:blipFill>
              </a:rPr>
              <a:t>Aborder </a:t>
            </a:r>
            <a:br>
              <a:rPr lang="fr-CA" sz="5500" cap="all">
                <a:blipFill dpi="0" rotWithShape="1">
                  <a:blip r:embed="rId14"/>
                  <a:srcRect/>
                  <a:tile tx="6350" ty="-127000" sx="65000" sy="64000" flip="none" algn="tl"/>
                </a:blipFill>
              </a:rPr>
            </a:br>
            <a:r>
              <a:rPr lang="fr-CA" sz="5500" cap="all">
                <a:blipFill dpi="0" rotWithShape="1">
                  <a:blip r:embed="rId14"/>
                  <a:srcRect/>
                  <a:tile tx="6350" ty="-127000" sx="65000" sy="64000" flip="none" algn="tl"/>
                </a:blipFill>
              </a:rPr>
              <a:t>le sujet </a:t>
            </a:r>
            <a:br>
              <a:rPr lang="fr-CA" sz="5500" cap="all">
                <a:blipFill dpi="0" rotWithShape="1">
                  <a:blip r:embed="rId14"/>
                  <a:srcRect/>
                  <a:tile tx="6350" ty="-127000" sx="65000" sy="64000" flip="none" algn="tl"/>
                </a:blipFill>
              </a:rPr>
            </a:br>
            <a:r>
              <a:rPr lang="fr-CA" sz="5500" cap="all">
                <a:blipFill dpi="0" rotWithShape="1">
                  <a:blip r:embed="rId14"/>
                  <a:srcRect/>
                  <a:tile tx="6350" ty="-127000" sx="65000" sy="64000" flip="none" algn="tl"/>
                </a:blipFill>
              </a:rPr>
              <a:t>en classe</a:t>
            </a: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1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1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1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custDataLst>
              <p:tags r:id="rId10"/>
            </p:custDataLst>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1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54680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B905D-2CC1-4C6B-930E-54A356765E8E}"/>
              </a:ext>
            </a:extLst>
          </p:cNvPr>
          <p:cNvSpPr>
            <a:spLocks noGrp="1"/>
          </p:cNvSpPr>
          <p:nvPr>
            <p:ph type="title"/>
            <p:custDataLst>
              <p:tags r:id="rId1"/>
            </p:custDataLst>
          </p:nvPr>
        </p:nvSpPr>
        <p:spPr/>
        <p:txBody>
          <a:bodyPr>
            <a:normAutofit fontScale="90000"/>
          </a:bodyPr>
          <a:lstStyle/>
          <a:p>
            <a:r>
              <a:rPr lang="fr-CA"/>
              <a:t>Qu’est-ce que l’intégrité intellectuelle?</a:t>
            </a:r>
          </a:p>
        </p:txBody>
      </p:sp>
      <p:graphicFrame>
        <p:nvGraphicFramePr>
          <p:cNvPr id="6" name="Espace réservé du contenu 2">
            <a:extLst>
              <a:ext uri="{FF2B5EF4-FFF2-40B4-BE49-F238E27FC236}">
                <a16:creationId xmlns:a16="http://schemas.microsoft.com/office/drawing/2014/main" id="{38C0EBAA-B759-4FDC-B8DB-C5B789AD2F9C}"/>
              </a:ext>
            </a:extLst>
          </p:cNvPr>
          <p:cNvGraphicFramePr>
            <a:graphicFrameLocks noGrp="1"/>
          </p:cNvGraphicFramePr>
          <p:nvPr>
            <p:ph idx="1"/>
            <p:custDataLst>
              <p:tags r:id="rId2"/>
            </p:custDataLst>
            <p:extLst>
              <p:ext uri="{D42A27DB-BD31-4B8C-83A1-F6EECF244321}">
                <p14:modId xmlns:p14="http://schemas.microsoft.com/office/powerpoint/2010/main" val="2994781405"/>
              </p:ext>
            </p:extLst>
          </p:nvPr>
        </p:nvGraphicFramePr>
        <p:xfrm>
          <a:off x="1066800" y="2155718"/>
          <a:ext cx="10058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Espace réservé du numéro de diapositive 3">
            <a:extLst>
              <a:ext uri="{FF2B5EF4-FFF2-40B4-BE49-F238E27FC236}">
                <a16:creationId xmlns:a16="http://schemas.microsoft.com/office/drawing/2014/main" id="{EAB4128A-6AD3-4614-BFA4-8A6D382D4288}"/>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28</a:t>
            </a:fld>
            <a:endParaRPr lang="en-US"/>
          </a:p>
        </p:txBody>
      </p:sp>
      <p:sp>
        <p:nvSpPr>
          <p:cNvPr id="5" name="Rectangle 4">
            <a:extLst>
              <a:ext uri="{FF2B5EF4-FFF2-40B4-BE49-F238E27FC236}">
                <a16:creationId xmlns:a16="http://schemas.microsoft.com/office/drawing/2014/main" id="{E9B0DBC5-130E-4E01-BE23-3EED24650DDC}"/>
              </a:ext>
            </a:extLst>
          </p:cNvPr>
          <p:cNvSpPr/>
          <p:nvPr>
            <p:custDataLst>
              <p:tags r:id="rId4"/>
            </p:custDataLst>
          </p:nvPr>
        </p:nvSpPr>
        <p:spPr>
          <a:xfrm>
            <a:off x="2250831" y="1842868"/>
            <a:ext cx="1941341" cy="144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Rectangle 2">
            <a:extLst>
              <a:ext uri="{FF2B5EF4-FFF2-40B4-BE49-F238E27FC236}">
                <a16:creationId xmlns:a16="http://schemas.microsoft.com/office/drawing/2014/main" id="{91A7DC0D-31C3-4FFC-A7A9-C6983C3986BC}"/>
              </a:ext>
            </a:extLst>
          </p:cNvPr>
          <p:cNvSpPr/>
          <p:nvPr>
            <p:custDataLst>
              <p:tags r:id="rId5"/>
            </p:custDataLst>
          </p:nvPr>
        </p:nvSpPr>
        <p:spPr>
          <a:xfrm>
            <a:off x="1063625" y="2136338"/>
            <a:ext cx="3451273" cy="3416320"/>
          </a:xfrm>
          <a:prstGeom prst="rect">
            <a:avLst/>
          </a:prstGeom>
        </p:spPr>
        <p:txBody>
          <a:bodyPr wrap="square">
            <a:spAutoFit/>
          </a:bodyPr>
          <a:lstStyle/>
          <a:p>
            <a:r>
              <a:rPr lang="fr-CA"/>
              <a:t> </a:t>
            </a:r>
          </a:p>
          <a:p>
            <a:r>
              <a:rPr lang="fr-FR"/>
              <a:t>Faire preuve d’intégrité intellectuelle, c’est avoir le courage d’agir correctement, d’avoir un comportement éthique.</a:t>
            </a:r>
          </a:p>
          <a:p>
            <a:endParaRPr lang="fr-CA"/>
          </a:p>
          <a:p>
            <a:r>
              <a:rPr lang="fr-FR"/>
              <a:t>Selon </a:t>
            </a:r>
            <a:r>
              <a:rPr lang="fr-FR">
                <a:hlinkClick r:id="rId12"/>
              </a:rPr>
              <a:t>l’</a:t>
            </a:r>
            <a:r>
              <a:rPr lang="fr-FR" err="1">
                <a:hlinkClick r:id="rId12"/>
              </a:rPr>
              <a:t>Intenational</a:t>
            </a:r>
            <a:r>
              <a:rPr lang="fr-FR">
                <a:hlinkClick r:id="rId12"/>
              </a:rPr>
              <a:t> center for </a:t>
            </a:r>
            <a:r>
              <a:rPr lang="fr-FR" err="1">
                <a:hlinkClick r:id="rId12"/>
              </a:rPr>
              <a:t>academic</a:t>
            </a:r>
            <a:r>
              <a:rPr lang="fr-FR">
                <a:hlinkClick r:id="rId12"/>
              </a:rPr>
              <a:t> </a:t>
            </a:r>
            <a:r>
              <a:rPr lang="fr-FR" err="1">
                <a:hlinkClick r:id="rId12"/>
              </a:rPr>
              <a:t>integrity</a:t>
            </a:r>
            <a:r>
              <a:rPr lang="fr-FR">
                <a:hlinkClick r:id="rId12"/>
              </a:rPr>
              <a:t> </a:t>
            </a:r>
            <a:r>
              <a:rPr lang="fr-FR"/>
              <a:t>(2018), l’intégrité intellectuelle se fonde sur cinq grandes valeurs : </a:t>
            </a:r>
            <a:endParaRPr lang="fr-CA"/>
          </a:p>
        </p:txBody>
      </p:sp>
    </p:spTree>
    <p:extLst>
      <p:ext uri="{BB962C8B-B14F-4D97-AF65-F5344CB8AC3E}">
        <p14:creationId xmlns:p14="http://schemas.microsoft.com/office/powerpoint/2010/main" val="258635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793EA-4B19-4669-9827-DAA29B386A38}"/>
              </a:ext>
            </a:extLst>
          </p:cNvPr>
          <p:cNvSpPr>
            <a:spLocks noGrp="1"/>
          </p:cNvSpPr>
          <p:nvPr>
            <p:ph type="title"/>
            <p:custDataLst>
              <p:tags r:id="rId1"/>
            </p:custDataLst>
          </p:nvPr>
        </p:nvSpPr>
        <p:spPr>
          <a:xfrm>
            <a:off x="8549640" y="2444261"/>
            <a:ext cx="3200400" cy="1737360"/>
          </a:xfrm>
          <a:ln>
            <a:noFill/>
          </a:ln>
        </p:spPr>
        <p:txBody>
          <a:bodyPr>
            <a:normAutofit/>
          </a:bodyPr>
          <a:lstStyle/>
          <a:p>
            <a:r>
              <a:rPr lang="fr-CA"/>
              <a:t>Être intègre, qu’est-ce que j’y gagne?</a:t>
            </a:r>
          </a:p>
        </p:txBody>
      </p:sp>
      <p:graphicFrame>
        <p:nvGraphicFramePr>
          <p:cNvPr id="6" name="Espace réservé du contenu 2">
            <a:extLst>
              <a:ext uri="{FF2B5EF4-FFF2-40B4-BE49-F238E27FC236}">
                <a16:creationId xmlns:a16="http://schemas.microsoft.com/office/drawing/2014/main" id="{E4495C45-7F1F-46F9-9CA0-5EA38EC15369}"/>
              </a:ext>
            </a:extLst>
          </p:cNvPr>
          <p:cNvGraphicFramePr>
            <a:graphicFrameLocks noGrp="1"/>
          </p:cNvGraphicFramePr>
          <p:nvPr>
            <p:ph idx="1"/>
            <p:custDataLst>
              <p:tags r:id="rId2"/>
            </p:custDataLst>
            <p:extLst>
              <p:ext uri="{D42A27DB-BD31-4B8C-83A1-F6EECF244321}">
                <p14:modId xmlns:p14="http://schemas.microsoft.com/office/powerpoint/2010/main" val="4228211358"/>
              </p:ext>
            </p:extLst>
          </p:nvPr>
        </p:nvGraphicFramePr>
        <p:xfrm>
          <a:off x="561975" y="761889"/>
          <a:ext cx="7191375" cy="51150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8DEAFE5E-30AD-4BAD-8A62-E912BE2CA05A}"/>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29</a:t>
            </a:fld>
            <a:endParaRPr lang="en-US"/>
          </a:p>
        </p:txBody>
      </p:sp>
    </p:spTree>
    <p:extLst>
      <p:ext uri="{BB962C8B-B14F-4D97-AF65-F5344CB8AC3E}">
        <p14:creationId xmlns:p14="http://schemas.microsoft.com/office/powerpoint/2010/main" val="210416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12">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12">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12">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fr-CA"/>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fr-CA"/>
            </a:p>
          </p:txBody>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re 1">
            <a:extLst>
              <a:ext uri="{FF2B5EF4-FFF2-40B4-BE49-F238E27FC236}">
                <a16:creationId xmlns:a16="http://schemas.microsoft.com/office/drawing/2014/main" id="{7BD5A72B-0C7A-4F7E-8C75-5DF449821E3A}"/>
              </a:ext>
            </a:extLst>
          </p:cNvPr>
          <p:cNvSpPr>
            <a:spLocks noGrp="1"/>
          </p:cNvSpPr>
          <p:nvPr>
            <p:ph type="title"/>
            <p:custDataLst>
              <p:tags r:id="rId6"/>
            </p:custDataLst>
          </p:nvPr>
        </p:nvSpPr>
        <p:spPr>
          <a:xfrm>
            <a:off x="792819" y="1110054"/>
            <a:ext cx="6817349" cy="4580300"/>
          </a:xfrm>
        </p:spPr>
        <p:txBody>
          <a:bodyPr vert="horz" lIns="91440" tIns="45720" rIns="91440" bIns="45720" rtlCol="0" anchor="ctr">
            <a:normAutofit/>
          </a:bodyPr>
          <a:lstStyle/>
          <a:p>
            <a:pPr algn="r">
              <a:lnSpc>
                <a:spcPct val="80000"/>
              </a:lnSpc>
            </a:pPr>
            <a:r>
              <a:rPr lang="fr-CA" sz="4800" cap="all">
                <a:blipFill dpi="0" rotWithShape="1">
                  <a:blip r:embed="rId14"/>
                  <a:srcRect/>
                  <a:tile tx="6350" ty="-127000" sx="65000" sy="64000" flip="none" algn="tl"/>
                </a:blipFill>
              </a:rPr>
              <a:t>Se former </a:t>
            </a:r>
            <a:br>
              <a:rPr lang="fr-CA" sz="4800" cap="all">
                <a:blipFill dpi="0" rotWithShape="1">
                  <a:blip r:embed="rId14"/>
                  <a:srcRect/>
                  <a:tile tx="6350" ty="-127000" sx="65000" sy="64000" flip="none" algn="tl"/>
                </a:blipFill>
              </a:rPr>
            </a:br>
            <a:r>
              <a:rPr lang="fr-CA" sz="4800" cap="all">
                <a:blipFill dpi="0" rotWithShape="1">
                  <a:blip r:embed="rId14"/>
                  <a:srcRect/>
                  <a:tile tx="6350" ty="-127000" sx="65000" sy="64000" flip="none" algn="tl"/>
                </a:blipFill>
              </a:rPr>
              <a:t>pour l’enseignement</a:t>
            </a:r>
            <a:endParaRPr lang="en-US" sz="4800" cap="all">
              <a:blipFill dpi="0" rotWithShape="1">
                <a:blip r:embed="rId14"/>
                <a:srcRect/>
                <a:tile tx="6350" ty="-127000" sx="65000" sy="64000" flip="none" algn="tl"/>
              </a:blipFill>
            </a:endParaRP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1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1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1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custDataLst>
              <p:tags r:id="rId10"/>
            </p:custDataLst>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1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24690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CC3DE-6651-446A-9148-8FBB0E8D01B9}"/>
              </a:ext>
            </a:extLst>
          </p:cNvPr>
          <p:cNvSpPr>
            <a:spLocks noGrp="1"/>
          </p:cNvSpPr>
          <p:nvPr>
            <p:ph type="title"/>
            <p:custDataLst>
              <p:tags r:id="rId1"/>
            </p:custDataLst>
          </p:nvPr>
        </p:nvSpPr>
        <p:spPr/>
        <p:txBody>
          <a:bodyPr/>
          <a:lstStyle/>
          <a:p>
            <a:r>
              <a:rPr lang="fr-CA"/>
              <a:t>Des questions à se poser</a:t>
            </a:r>
          </a:p>
        </p:txBody>
      </p:sp>
      <p:sp>
        <p:nvSpPr>
          <p:cNvPr id="4" name="Espace réservé du numéro de diapositive 3">
            <a:extLst>
              <a:ext uri="{FF2B5EF4-FFF2-40B4-BE49-F238E27FC236}">
                <a16:creationId xmlns:a16="http://schemas.microsoft.com/office/drawing/2014/main" id="{09F2EB6E-F588-47CC-82D5-66DE7BCA3221}"/>
              </a:ext>
            </a:extLst>
          </p:cNvPr>
          <p:cNvSpPr>
            <a:spLocks noGrp="1"/>
          </p:cNvSpPr>
          <p:nvPr>
            <p:ph type="sldNum" sz="quarter" idx="12"/>
            <p:custDataLst>
              <p:tags r:id="rId2"/>
            </p:custDataLst>
          </p:nvPr>
        </p:nvSpPr>
        <p:spPr/>
        <p:txBody>
          <a:bodyPr/>
          <a:lstStyle/>
          <a:p>
            <a:fld id="{4FAB73BC-B049-4115-A692-8D63A059BFB8}" type="slidenum">
              <a:rPr lang="en-US" smtClean="0"/>
              <a:t>30</a:t>
            </a:fld>
            <a:endParaRPr lang="en-US"/>
          </a:p>
        </p:txBody>
      </p:sp>
      <p:graphicFrame>
        <p:nvGraphicFramePr>
          <p:cNvPr id="6" name="Diagramme 5">
            <a:extLst>
              <a:ext uri="{FF2B5EF4-FFF2-40B4-BE49-F238E27FC236}">
                <a16:creationId xmlns:a16="http://schemas.microsoft.com/office/drawing/2014/main" id="{9417579D-266E-4E8B-BC99-3CFDEC90B03A}"/>
              </a:ext>
            </a:extLst>
          </p:cNvPr>
          <p:cNvGraphicFramePr/>
          <p:nvPr>
            <p:custDataLst>
              <p:tags r:id="rId3"/>
            </p:custDataLst>
            <p:extLst>
              <p:ext uri="{D42A27DB-BD31-4B8C-83A1-F6EECF244321}">
                <p14:modId xmlns:p14="http://schemas.microsoft.com/office/powerpoint/2010/main" val="3221827563"/>
              </p:ext>
            </p:extLst>
          </p:nvPr>
        </p:nvGraphicFramePr>
        <p:xfrm>
          <a:off x="2210796" y="3429000"/>
          <a:ext cx="7770407" cy="3139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Espace réservé du contenu 6">
            <a:extLst>
              <a:ext uri="{FF2B5EF4-FFF2-40B4-BE49-F238E27FC236}">
                <a16:creationId xmlns:a16="http://schemas.microsoft.com/office/drawing/2014/main" id="{EA5341D3-BEB4-4C8A-9E4C-B72B112C96F2}"/>
              </a:ext>
            </a:extLst>
          </p:cNvPr>
          <p:cNvSpPr>
            <a:spLocks noGrp="1"/>
          </p:cNvSpPr>
          <p:nvPr>
            <p:ph idx="1"/>
            <p:custDataLst>
              <p:tags r:id="rId4"/>
            </p:custDataLst>
          </p:nvPr>
        </p:nvSpPr>
        <p:spPr/>
        <p:txBody>
          <a:bodyPr/>
          <a:lstStyle/>
          <a:p>
            <a:r>
              <a:rPr lang="fr-FR"/>
              <a:t>Citer correctement ses sources, s’abstenir de tricher et faire ses travaux de manière honnête répond aux normes de l’intégrité intellectuelle.</a:t>
            </a:r>
          </a:p>
          <a:p>
            <a:r>
              <a:rPr lang="fr-FR"/>
              <a:t>Il n’est pas toujours facile de savoir si un comportement est intègre ou non. Pour vous aider, vous pouvez vous poser certaines questions : </a:t>
            </a:r>
            <a:endParaRPr lang="fr-CA"/>
          </a:p>
        </p:txBody>
      </p:sp>
    </p:spTree>
    <p:extLst>
      <p:ext uri="{BB962C8B-B14F-4D97-AF65-F5344CB8AC3E}">
        <p14:creationId xmlns:p14="http://schemas.microsoft.com/office/powerpoint/2010/main" val="2947433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C1E0A-B356-4E70-93BE-E97B026538D6}"/>
              </a:ext>
            </a:extLst>
          </p:cNvPr>
          <p:cNvSpPr>
            <a:spLocks noGrp="1"/>
          </p:cNvSpPr>
          <p:nvPr>
            <p:ph type="title"/>
            <p:custDataLst>
              <p:tags r:id="rId1"/>
            </p:custDataLst>
          </p:nvPr>
        </p:nvSpPr>
        <p:spPr/>
        <p:txBody>
          <a:bodyPr>
            <a:normAutofit/>
          </a:bodyPr>
          <a:lstStyle/>
          <a:p>
            <a:r>
              <a:rPr lang="fr-CA"/>
              <a:t>Qu’est-ce que le plagiat?</a:t>
            </a:r>
          </a:p>
        </p:txBody>
      </p:sp>
      <p:sp>
        <p:nvSpPr>
          <p:cNvPr id="4" name="Espace réservé du numéro de diapositive 3">
            <a:extLst>
              <a:ext uri="{FF2B5EF4-FFF2-40B4-BE49-F238E27FC236}">
                <a16:creationId xmlns:a16="http://schemas.microsoft.com/office/drawing/2014/main" id="{35233674-E301-427F-A7F4-62FAD9B79EF8}"/>
              </a:ext>
            </a:extLst>
          </p:cNvPr>
          <p:cNvSpPr>
            <a:spLocks noGrp="1"/>
          </p:cNvSpPr>
          <p:nvPr>
            <p:ph type="sldNum" sz="quarter" idx="12"/>
            <p:custDataLst>
              <p:tags r:id="rId2"/>
            </p:custDataLst>
          </p:nvPr>
        </p:nvSpPr>
        <p:spPr/>
        <p:txBody>
          <a:bodyPr>
            <a:normAutofit/>
          </a:bodyPr>
          <a:lstStyle/>
          <a:p>
            <a:pPr>
              <a:spcAft>
                <a:spcPts val="600"/>
              </a:spcAft>
            </a:pPr>
            <a:fld id="{4FAB73BC-B049-4115-A692-8D63A059BFB8}" type="slidenum">
              <a:rPr lang="en-US" smtClean="0"/>
              <a:pPr>
                <a:spcAft>
                  <a:spcPts val="600"/>
                </a:spcAft>
              </a:pPr>
              <a:t>31</a:t>
            </a:fld>
            <a:endParaRPr lang="en-US"/>
          </a:p>
        </p:txBody>
      </p:sp>
      <p:graphicFrame>
        <p:nvGraphicFramePr>
          <p:cNvPr id="7" name="Espace réservé du contenu 4">
            <a:extLst>
              <a:ext uri="{FF2B5EF4-FFF2-40B4-BE49-F238E27FC236}">
                <a16:creationId xmlns:a16="http://schemas.microsoft.com/office/drawing/2014/main" id="{3E5E21CF-67A4-EDB5-1A58-73BBC443DF29}"/>
              </a:ext>
            </a:extLst>
          </p:cNvPr>
          <p:cNvGraphicFramePr>
            <a:graphicFrameLocks noGrp="1"/>
          </p:cNvGraphicFramePr>
          <p:nvPr>
            <p:ph idx="1"/>
            <p:custDataLst>
              <p:tags r:id="rId3"/>
            </p:custDataLst>
            <p:extLst>
              <p:ext uri="{D42A27DB-BD31-4B8C-83A1-F6EECF244321}">
                <p14:modId xmlns:p14="http://schemas.microsoft.com/office/powerpoint/2010/main" val="2135862646"/>
              </p:ext>
            </p:extLst>
          </p:nvPr>
        </p:nvGraphicFramePr>
        <p:xfrm>
          <a:off x="1069848" y="1829435"/>
          <a:ext cx="10058400" cy="43427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7327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6E5E6-A91B-4E1C-B12D-5F1CE9C5EE63}"/>
              </a:ext>
            </a:extLst>
          </p:cNvPr>
          <p:cNvSpPr>
            <a:spLocks noGrp="1"/>
          </p:cNvSpPr>
          <p:nvPr>
            <p:ph type="title"/>
            <p:custDataLst>
              <p:tags r:id="rId1"/>
            </p:custDataLst>
          </p:nvPr>
        </p:nvSpPr>
        <p:spPr/>
        <p:txBody>
          <a:bodyPr/>
          <a:lstStyle/>
          <a:p>
            <a:r>
              <a:rPr lang="fr-CA"/>
              <a:t>Vox pop</a:t>
            </a:r>
          </a:p>
        </p:txBody>
      </p:sp>
      <p:sp>
        <p:nvSpPr>
          <p:cNvPr id="3" name="Espace réservé du numéro de diapositive 2">
            <a:extLst>
              <a:ext uri="{FF2B5EF4-FFF2-40B4-BE49-F238E27FC236}">
                <a16:creationId xmlns:a16="http://schemas.microsoft.com/office/drawing/2014/main" id="{3DC0E5E1-90D4-48A3-82CE-6AC5B8D4C021}"/>
              </a:ext>
            </a:extLst>
          </p:cNvPr>
          <p:cNvSpPr>
            <a:spLocks noGrp="1"/>
          </p:cNvSpPr>
          <p:nvPr>
            <p:ph type="sldNum" sz="quarter" idx="12"/>
            <p:custDataLst>
              <p:tags r:id="rId2"/>
            </p:custDataLst>
          </p:nvPr>
        </p:nvSpPr>
        <p:spPr/>
        <p:txBody>
          <a:bodyPr/>
          <a:lstStyle/>
          <a:p>
            <a:fld id="{4FAB73BC-B049-4115-A692-8D63A059BFB8}" type="slidenum">
              <a:rPr lang="en-US" smtClean="0"/>
              <a:t>32</a:t>
            </a:fld>
            <a:endParaRPr lang="en-US"/>
          </a:p>
        </p:txBody>
      </p:sp>
      <p:sp>
        <p:nvSpPr>
          <p:cNvPr id="6" name="Rectangle 5">
            <a:extLst>
              <a:ext uri="{FF2B5EF4-FFF2-40B4-BE49-F238E27FC236}">
                <a16:creationId xmlns:a16="http://schemas.microsoft.com/office/drawing/2014/main" id="{07A3B90C-3545-402F-9C06-3930C8074A44}"/>
              </a:ext>
            </a:extLst>
          </p:cNvPr>
          <p:cNvSpPr/>
          <p:nvPr>
            <p:custDataLst>
              <p:tags r:id="rId3"/>
            </p:custDataLst>
          </p:nvPr>
        </p:nvSpPr>
        <p:spPr>
          <a:xfrm>
            <a:off x="1069848" y="6114689"/>
            <a:ext cx="10058400" cy="523220"/>
          </a:xfrm>
          <a:prstGeom prst="rect">
            <a:avLst/>
          </a:prstGeom>
          <a:noFill/>
          <a:ln>
            <a:solidFill>
              <a:schemeClr val="accent2"/>
            </a:solidFill>
          </a:ln>
        </p:spPr>
        <p:txBody>
          <a:bodyPr wrap="square">
            <a:spAutoFit/>
          </a:bodyPr>
          <a:lstStyle/>
          <a:p>
            <a:pPr marL="0" marR="0">
              <a:spcBef>
                <a:spcPts val="0"/>
              </a:spcBef>
              <a:spcAft>
                <a:spcPts val="0"/>
              </a:spcAft>
            </a:pPr>
            <a:r>
              <a:rPr lang="fr-CA" sz="1400" b="0" i="0" u="none" strike="noStrike">
                <a:solidFill>
                  <a:srgbClr val="000000"/>
                </a:solidFill>
                <a:effectLst/>
                <a:latin typeface="Trebuchet MS" panose="020B0603020202020204" pitchFamily="34" charset="0"/>
              </a:rPr>
              <a:t>Cégep de Lanaudière à L'Assomption (2023). </a:t>
            </a:r>
            <a:r>
              <a:rPr lang="fr-CA" sz="1400" b="0" i="1" u="none" strike="noStrike">
                <a:solidFill>
                  <a:srgbClr val="000000"/>
                </a:solidFill>
                <a:effectLst/>
                <a:latin typeface="Trebuchet MS" panose="020B0603020202020204" pitchFamily="34" charset="0"/>
              </a:rPr>
              <a:t>Campagne Zéro plagiat- capsule 3. </a:t>
            </a:r>
            <a:r>
              <a:rPr lang="fr-CA" sz="1400" b="0" i="0" u="none" strike="noStrike">
                <a:solidFill>
                  <a:srgbClr val="000000"/>
                </a:solidFill>
                <a:effectLst/>
                <a:latin typeface="Trebuchet MS" panose="020B0603020202020204" pitchFamily="34" charset="0"/>
              </a:rPr>
              <a:t>[vidéo]. YouTube. </a:t>
            </a:r>
            <a:r>
              <a:rPr lang="fr-CA" sz="1400" b="0" i="0" u="sng" strike="noStrike">
                <a:solidFill>
                  <a:srgbClr val="F7B615"/>
                </a:solidFill>
                <a:effectLst/>
                <a:latin typeface="Trebuchet MS" panose="020B0603020202020204" pitchFamily="34" charset="0"/>
                <a:hlinkClick r:id="rId6"/>
              </a:rPr>
              <a:t>(1) Cégep à L'Assomption | Campagne ZÉRO PLAGIAT | CAPSULE 3 - YouTube</a:t>
            </a:r>
            <a:r>
              <a:rPr lang="fr-CA" sz="1400" b="0" i="0" u="none" strike="noStrike">
                <a:solidFill>
                  <a:srgbClr val="000000"/>
                </a:solidFill>
                <a:effectLst/>
                <a:latin typeface="Trebuchet MS" panose="020B0603020202020204" pitchFamily="34" charset="0"/>
              </a:rPr>
              <a:t> </a:t>
            </a:r>
            <a:endParaRPr lang="fr-CA" sz="1100">
              <a:effectLst/>
              <a:latin typeface="Trebuchet MS" panose="020B0603020202020204" pitchFamily="34" charset="0"/>
            </a:endParaRPr>
          </a:p>
        </p:txBody>
      </p:sp>
      <p:pic>
        <p:nvPicPr>
          <p:cNvPr id="11" name="Image 10">
            <a:extLst>
              <a:ext uri="{FF2B5EF4-FFF2-40B4-BE49-F238E27FC236}">
                <a16:creationId xmlns:a16="http://schemas.microsoft.com/office/drawing/2014/main" id="{05DC887D-F1F0-4DFD-C5EA-81CA1820CAD8}"/>
              </a:ext>
            </a:extLst>
          </p:cNvPr>
          <p:cNvPicPr>
            <a:picLocks noChangeAspect="1"/>
          </p:cNvPicPr>
          <p:nvPr>
            <p:custDataLst>
              <p:tags r:id="rId4"/>
            </p:custDataLst>
          </p:nvPr>
        </p:nvPicPr>
        <p:blipFill>
          <a:blip r:embed="rId7"/>
          <a:stretch>
            <a:fillRect/>
          </a:stretch>
        </p:blipFill>
        <p:spPr>
          <a:xfrm>
            <a:off x="2512743" y="1941319"/>
            <a:ext cx="6783657" cy="3728341"/>
          </a:xfrm>
          <a:prstGeom prst="rect">
            <a:avLst/>
          </a:prstGeom>
        </p:spPr>
      </p:pic>
    </p:spTree>
    <p:extLst>
      <p:ext uri="{BB962C8B-B14F-4D97-AF65-F5344CB8AC3E}">
        <p14:creationId xmlns:p14="http://schemas.microsoft.com/office/powerpoint/2010/main" val="4251184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61A77-CCA3-425C-BBB5-F51BE506FBE2}"/>
              </a:ext>
            </a:extLst>
          </p:cNvPr>
          <p:cNvSpPr>
            <a:spLocks noGrp="1"/>
          </p:cNvSpPr>
          <p:nvPr>
            <p:ph type="title"/>
            <p:custDataLst>
              <p:tags r:id="rId1"/>
            </p:custDataLst>
          </p:nvPr>
        </p:nvSpPr>
        <p:spPr>
          <a:xfrm>
            <a:off x="8549640" y="2326957"/>
            <a:ext cx="3200400" cy="1737360"/>
          </a:xfrm>
          <a:ln>
            <a:noFill/>
          </a:ln>
        </p:spPr>
        <p:txBody>
          <a:bodyPr>
            <a:normAutofit/>
          </a:bodyPr>
          <a:lstStyle/>
          <a:p>
            <a:r>
              <a:rPr lang="fr-CA" sz="4000"/>
              <a:t>Au collégial…</a:t>
            </a:r>
          </a:p>
        </p:txBody>
      </p:sp>
      <p:graphicFrame>
        <p:nvGraphicFramePr>
          <p:cNvPr id="6" name="Espace réservé du contenu 2">
            <a:extLst>
              <a:ext uri="{FF2B5EF4-FFF2-40B4-BE49-F238E27FC236}">
                <a16:creationId xmlns:a16="http://schemas.microsoft.com/office/drawing/2014/main" id="{2350E548-4BB0-4E7B-AFAD-E658FD6F062D}"/>
              </a:ext>
            </a:extLst>
          </p:cNvPr>
          <p:cNvGraphicFramePr>
            <a:graphicFrameLocks noGrp="1"/>
          </p:cNvGraphicFramePr>
          <p:nvPr>
            <p:ph idx="1"/>
            <p:custDataLst>
              <p:tags r:id="rId2"/>
            </p:custDataLst>
            <p:extLst>
              <p:ext uri="{D42A27DB-BD31-4B8C-83A1-F6EECF244321}">
                <p14:modId xmlns:p14="http://schemas.microsoft.com/office/powerpoint/2010/main" val="3628324768"/>
              </p:ext>
            </p:extLst>
          </p:nvPr>
        </p:nvGraphicFramePr>
        <p:xfrm>
          <a:off x="795997" y="685799"/>
          <a:ext cx="6711950" cy="5019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5BC020A6-5C52-4BD7-B014-71342CDC5920}"/>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33</a:t>
            </a:fld>
            <a:endParaRPr lang="en-US"/>
          </a:p>
        </p:txBody>
      </p:sp>
    </p:spTree>
    <p:extLst>
      <p:ext uri="{BB962C8B-B14F-4D97-AF65-F5344CB8AC3E}">
        <p14:creationId xmlns:p14="http://schemas.microsoft.com/office/powerpoint/2010/main" val="201285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360D9-D7A9-4127-9FB5-02D1310CA65D}"/>
              </a:ext>
            </a:extLst>
          </p:cNvPr>
          <p:cNvSpPr>
            <a:spLocks noGrp="1"/>
          </p:cNvSpPr>
          <p:nvPr>
            <p:ph type="title"/>
            <p:custDataLst>
              <p:tags r:id="rId1"/>
            </p:custDataLst>
          </p:nvPr>
        </p:nvSpPr>
        <p:spPr/>
        <p:txBody>
          <a:bodyPr>
            <a:normAutofit fontScale="90000"/>
          </a:bodyPr>
          <a:lstStyle/>
          <a:p>
            <a:r>
              <a:rPr lang="fr-CA"/>
              <a:t>Consulter des sources d’information </a:t>
            </a:r>
            <a:br>
              <a:rPr lang="fr-CA"/>
            </a:br>
            <a:r>
              <a:rPr lang="fr-CA"/>
              <a:t>pour nourrir son travail</a:t>
            </a:r>
          </a:p>
        </p:txBody>
      </p:sp>
      <p:sp>
        <p:nvSpPr>
          <p:cNvPr id="3" name="Espace réservé du contenu 2">
            <a:extLst>
              <a:ext uri="{FF2B5EF4-FFF2-40B4-BE49-F238E27FC236}">
                <a16:creationId xmlns:a16="http://schemas.microsoft.com/office/drawing/2014/main" id="{9B3C3F44-172D-4D64-9072-3DA5AB03FBDF}"/>
              </a:ext>
            </a:extLst>
          </p:cNvPr>
          <p:cNvSpPr>
            <a:spLocks noGrp="1"/>
          </p:cNvSpPr>
          <p:nvPr>
            <p:ph idx="1"/>
            <p:custDataLst>
              <p:tags r:id="rId2"/>
            </p:custDataLst>
          </p:nvPr>
        </p:nvSpPr>
        <p:spPr/>
        <p:txBody>
          <a:bodyPr>
            <a:normAutofit/>
          </a:bodyPr>
          <a:lstStyle/>
          <a:p>
            <a:pPr marL="0" indent="0">
              <a:buNone/>
            </a:pPr>
            <a:r>
              <a:rPr lang="fr-FR"/>
              <a:t>La réalisation d’un travail de recherche demande de consulter une variété de documents (sites Web, livres, articles de revue, etc.). </a:t>
            </a:r>
          </a:p>
          <a:p>
            <a:pPr marL="0" indent="0">
              <a:buNone/>
            </a:pPr>
            <a:r>
              <a:rPr lang="fr-FR"/>
              <a:t>Cette première étape vous permet :</a:t>
            </a:r>
          </a:p>
          <a:p>
            <a:endParaRPr lang="fr-CA"/>
          </a:p>
        </p:txBody>
      </p:sp>
      <p:sp>
        <p:nvSpPr>
          <p:cNvPr id="4" name="Espace réservé du numéro de diapositive 3">
            <a:extLst>
              <a:ext uri="{FF2B5EF4-FFF2-40B4-BE49-F238E27FC236}">
                <a16:creationId xmlns:a16="http://schemas.microsoft.com/office/drawing/2014/main" id="{5A456DCD-787C-4954-90D7-CDA7E0513AF6}"/>
              </a:ext>
            </a:extLst>
          </p:cNvPr>
          <p:cNvSpPr>
            <a:spLocks noGrp="1"/>
          </p:cNvSpPr>
          <p:nvPr>
            <p:ph type="sldNum" sz="quarter" idx="12"/>
            <p:custDataLst>
              <p:tags r:id="rId3"/>
            </p:custDataLst>
          </p:nvPr>
        </p:nvSpPr>
        <p:spPr/>
        <p:txBody>
          <a:bodyPr/>
          <a:lstStyle/>
          <a:p>
            <a:fld id="{4FAB73BC-B049-4115-A692-8D63A059BFB8}" type="slidenum">
              <a:rPr lang="en-US" smtClean="0"/>
              <a:t>34</a:t>
            </a:fld>
            <a:endParaRPr lang="en-US"/>
          </a:p>
        </p:txBody>
      </p:sp>
      <p:graphicFrame>
        <p:nvGraphicFramePr>
          <p:cNvPr id="6" name="Diagramme 5">
            <a:extLst>
              <a:ext uri="{FF2B5EF4-FFF2-40B4-BE49-F238E27FC236}">
                <a16:creationId xmlns:a16="http://schemas.microsoft.com/office/drawing/2014/main" id="{E3C3FDC6-EC3D-420E-94C4-6255811958B0}"/>
              </a:ext>
            </a:extLst>
          </p:cNvPr>
          <p:cNvGraphicFramePr/>
          <p:nvPr>
            <p:custDataLst>
              <p:tags r:id="rId4"/>
            </p:custDataLst>
            <p:extLst>
              <p:ext uri="{D42A27DB-BD31-4B8C-83A1-F6EECF244321}">
                <p14:modId xmlns:p14="http://schemas.microsoft.com/office/powerpoint/2010/main" val="1103025224"/>
              </p:ext>
            </p:extLst>
          </p:nvPr>
        </p:nvGraphicFramePr>
        <p:xfrm>
          <a:off x="1176996" y="3392877"/>
          <a:ext cx="9948203"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01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793EA-4B19-4669-9827-DAA29B386A38}"/>
              </a:ext>
            </a:extLst>
          </p:cNvPr>
          <p:cNvSpPr>
            <a:spLocks noGrp="1"/>
          </p:cNvSpPr>
          <p:nvPr>
            <p:ph type="title"/>
            <p:custDataLst>
              <p:tags r:id="rId1"/>
            </p:custDataLst>
          </p:nvPr>
        </p:nvSpPr>
        <p:spPr>
          <a:xfrm>
            <a:off x="8549640" y="2177286"/>
            <a:ext cx="3200400" cy="2503428"/>
          </a:xfrm>
          <a:ln>
            <a:noFill/>
          </a:ln>
        </p:spPr>
        <p:txBody>
          <a:bodyPr>
            <a:normAutofit fontScale="90000"/>
          </a:bodyPr>
          <a:lstStyle/>
          <a:p>
            <a:r>
              <a:rPr lang="fr-CA"/>
              <a:t>Citer et référencer </a:t>
            </a:r>
            <a:br>
              <a:rPr lang="fr-CA"/>
            </a:br>
            <a:r>
              <a:rPr lang="fr-CA"/>
              <a:t>ses sources d’informations, pourquoi c’est important ?</a:t>
            </a:r>
          </a:p>
        </p:txBody>
      </p:sp>
      <p:graphicFrame>
        <p:nvGraphicFramePr>
          <p:cNvPr id="6" name="Espace réservé du contenu 2">
            <a:extLst>
              <a:ext uri="{FF2B5EF4-FFF2-40B4-BE49-F238E27FC236}">
                <a16:creationId xmlns:a16="http://schemas.microsoft.com/office/drawing/2014/main" id="{E4495C45-7F1F-46F9-9CA0-5EA38EC15369}"/>
              </a:ext>
            </a:extLst>
          </p:cNvPr>
          <p:cNvGraphicFramePr>
            <a:graphicFrameLocks noGrp="1"/>
          </p:cNvGraphicFramePr>
          <p:nvPr>
            <p:ph idx="1"/>
            <p:custDataLst>
              <p:tags r:id="rId2"/>
            </p:custDataLst>
            <p:extLst>
              <p:ext uri="{D42A27DB-BD31-4B8C-83A1-F6EECF244321}">
                <p14:modId xmlns:p14="http://schemas.microsoft.com/office/powerpoint/2010/main" val="3683455816"/>
              </p:ext>
            </p:extLst>
          </p:nvPr>
        </p:nvGraphicFramePr>
        <p:xfrm>
          <a:off x="561975" y="761889"/>
          <a:ext cx="7191375" cy="51150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8DEAFE5E-30AD-4BAD-8A62-E912BE2CA05A}"/>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35</a:t>
            </a:fld>
            <a:endParaRPr lang="en-US"/>
          </a:p>
        </p:txBody>
      </p:sp>
    </p:spTree>
    <p:extLst>
      <p:ext uri="{BB962C8B-B14F-4D97-AF65-F5344CB8AC3E}">
        <p14:creationId xmlns:p14="http://schemas.microsoft.com/office/powerpoint/2010/main" val="3398185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72B3C-D076-4A01-80DF-06E2425DCCD8}"/>
              </a:ext>
            </a:extLst>
          </p:cNvPr>
          <p:cNvSpPr>
            <a:spLocks noGrp="1"/>
          </p:cNvSpPr>
          <p:nvPr>
            <p:ph type="title"/>
            <p:custDataLst>
              <p:tags r:id="rId1"/>
            </p:custDataLst>
          </p:nvPr>
        </p:nvSpPr>
        <p:spPr/>
        <p:txBody>
          <a:bodyPr>
            <a:normAutofit fontScale="90000"/>
          </a:bodyPr>
          <a:lstStyle/>
          <a:p>
            <a:r>
              <a:rPr lang="fr-FR" sz="3700"/>
              <a:t>Si vous ne citez pas correctement vos sources, vous plagiez lorsque vous…</a:t>
            </a:r>
            <a:endParaRPr lang="fr-CA" sz="3700"/>
          </a:p>
        </p:txBody>
      </p:sp>
      <p:graphicFrame>
        <p:nvGraphicFramePr>
          <p:cNvPr id="6" name="Espace réservé du contenu 2">
            <a:extLst>
              <a:ext uri="{FF2B5EF4-FFF2-40B4-BE49-F238E27FC236}">
                <a16:creationId xmlns:a16="http://schemas.microsoft.com/office/drawing/2014/main" id="{D0D77A63-7F60-4720-AAF2-6128A831FD43}"/>
              </a:ext>
            </a:extLst>
          </p:cNvPr>
          <p:cNvGraphicFramePr>
            <a:graphicFrameLocks noGrp="1"/>
          </p:cNvGraphicFramePr>
          <p:nvPr>
            <p:ph idx="1"/>
            <p:custDataLst>
              <p:tags r:id="rId2"/>
            </p:custDataLst>
            <p:extLst>
              <p:ext uri="{D42A27DB-BD31-4B8C-83A1-F6EECF244321}">
                <p14:modId xmlns:p14="http://schemas.microsoft.com/office/powerpoint/2010/main" val="3118879642"/>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47A2FAC6-AF27-45AC-9D57-54F97A49F5FB}"/>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36</a:t>
            </a:fld>
            <a:endParaRPr lang="en-US"/>
          </a:p>
        </p:txBody>
      </p:sp>
    </p:spTree>
    <p:extLst>
      <p:ext uri="{BB962C8B-B14F-4D97-AF65-F5344CB8AC3E}">
        <p14:creationId xmlns:p14="http://schemas.microsoft.com/office/powerpoint/2010/main" val="2079439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42D2D27-4F70-4F39-BB67-0A36F35201B0}"/>
              </a:ext>
            </a:extLst>
          </p:cNvPr>
          <p:cNvSpPr>
            <a:spLocks noGrp="1"/>
          </p:cNvSpPr>
          <p:nvPr>
            <p:ph type="title"/>
            <p:custDataLst>
              <p:tags r:id="rId1"/>
            </p:custDataLst>
          </p:nvPr>
        </p:nvSpPr>
        <p:spPr/>
        <p:txBody>
          <a:bodyPr/>
          <a:lstStyle/>
          <a:p>
            <a:r>
              <a:rPr lang="fr-CA"/>
              <a:t>Collaboration, attention!</a:t>
            </a:r>
          </a:p>
        </p:txBody>
      </p:sp>
      <p:sp>
        <p:nvSpPr>
          <p:cNvPr id="4" name="Espace réservé du numéro de diapositive 3">
            <a:extLst>
              <a:ext uri="{FF2B5EF4-FFF2-40B4-BE49-F238E27FC236}">
                <a16:creationId xmlns:a16="http://schemas.microsoft.com/office/drawing/2014/main" id="{445BEC19-9EFF-4E85-A20E-2DC31FAC9F9B}"/>
              </a:ext>
            </a:extLst>
          </p:cNvPr>
          <p:cNvSpPr>
            <a:spLocks noGrp="1"/>
          </p:cNvSpPr>
          <p:nvPr>
            <p:ph type="sldNum" sz="quarter" idx="12"/>
            <p:custDataLst>
              <p:tags r:id="rId2"/>
            </p:custDataLst>
          </p:nvPr>
        </p:nvSpPr>
        <p:spPr/>
        <p:txBody>
          <a:bodyPr>
            <a:normAutofit/>
          </a:bodyPr>
          <a:lstStyle/>
          <a:p>
            <a:pPr>
              <a:lnSpc>
                <a:spcPct val="90000"/>
              </a:lnSpc>
              <a:spcAft>
                <a:spcPts val="600"/>
              </a:spcAft>
            </a:pPr>
            <a:fld id="{4FAB73BC-B049-4115-A692-8D63A059BFB8}" type="slidenum">
              <a:rPr lang="en-US" sz="1900" smtClean="0">
                <a:solidFill>
                  <a:schemeClr val="accent1"/>
                </a:solidFill>
              </a:rPr>
              <a:pPr>
                <a:lnSpc>
                  <a:spcPct val="90000"/>
                </a:lnSpc>
                <a:spcAft>
                  <a:spcPts val="600"/>
                </a:spcAft>
              </a:pPr>
              <a:t>37</a:t>
            </a:fld>
            <a:endParaRPr lang="en-US" sz="1900">
              <a:solidFill>
                <a:schemeClr val="accent1"/>
              </a:solidFill>
            </a:endParaRPr>
          </a:p>
        </p:txBody>
      </p:sp>
      <p:sp>
        <p:nvSpPr>
          <p:cNvPr id="8" name="Espace réservé du contenu 7">
            <a:extLst>
              <a:ext uri="{FF2B5EF4-FFF2-40B4-BE49-F238E27FC236}">
                <a16:creationId xmlns:a16="http://schemas.microsoft.com/office/drawing/2014/main" id="{D793AE9B-2F25-4C41-9D6F-BF89A5F8430E}"/>
              </a:ext>
            </a:extLst>
          </p:cNvPr>
          <p:cNvSpPr>
            <a:spLocks noGrp="1"/>
          </p:cNvSpPr>
          <p:nvPr>
            <p:ph idx="1"/>
            <p:custDataLst>
              <p:tags r:id="rId3"/>
            </p:custDataLst>
          </p:nvPr>
        </p:nvSpPr>
        <p:spPr>
          <a:xfrm>
            <a:off x="1069848" y="1902372"/>
            <a:ext cx="6634235" cy="4269828"/>
          </a:xfrm>
        </p:spPr>
        <p:txBody>
          <a:bodyPr>
            <a:normAutofit/>
          </a:bodyPr>
          <a:lstStyle/>
          <a:p>
            <a:pPr marL="0" indent="0">
              <a:buNone/>
            </a:pPr>
            <a:r>
              <a:rPr lang="fr-FR"/>
              <a:t>Dans le cadre de vos études comme ce sera le cas dans votre vie professionnelle, vous aurez parfois à travailler en équipe. </a:t>
            </a:r>
          </a:p>
          <a:p>
            <a:r>
              <a:rPr lang="fr-FR"/>
              <a:t>Vous êtes </a:t>
            </a:r>
            <a:r>
              <a:rPr lang="fr-FR" b="1"/>
              <a:t>toutes et tous responsables du contenu du travail </a:t>
            </a:r>
            <a:r>
              <a:rPr lang="fr-FR"/>
              <a:t>et si l’un ou l’une d’entre vous plagie, volontairement ou non, toutes les personnes du groupe seront pénalisées.</a:t>
            </a:r>
          </a:p>
          <a:p>
            <a:r>
              <a:rPr lang="fr-FR"/>
              <a:t>S’il y a des parties individuelles dans le travail d’équipe, attention à former votre propre pensée sur le sujet.  </a:t>
            </a:r>
          </a:p>
          <a:p>
            <a:endParaRPr lang="fr-CA"/>
          </a:p>
        </p:txBody>
      </p:sp>
      <p:sp>
        <p:nvSpPr>
          <p:cNvPr id="2" name="Rectangle : coins arrondis 1">
            <a:extLst>
              <a:ext uri="{FF2B5EF4-FFF2-40B4-BE49-F238E27FC236}">
                <a16:creationId xmlns:a16="http://schemas.microsoft.com/office/drawing/2014/main" id="{8032EAFD-437B-CDFB-0379-B4B940D3A1D3}"/>
              </a:ext>
            </a:extLst>
          </p:cNvPr>
          <p:cNvSpPr/>
          <p:nvPr>
            <p:custDataLst>
              <p:tags r:id="rId4"/>
            </p:custDataLst>
          </p:nvPr>
        </p:nvSpPr>
        <p:spPr>
          <a:xfrm>
            <a:off x="8215306" y="3428999"/>
            <a:ext cx="3415862" cy="2278117"/>
          </a:xfrm>
          <a:prstGeom prst="roundRect">
            <a:avLst/>
          </a:prstGeom>
          <a:noFill/>
          <a:ln w="762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a:solidFill>
                  <a:sysClr val="windowText" lastClr="000000"/>
                </a:solidFill>
              </a:rPr>
              <a:t>Si vous avez des questions sur ce qui est permis ou non, </a:t>
            </a:r>
            <a:br>
              <a:rPr lang="fr-FR">
                <a:solidFill>
                  <a:sysClr val="windowText" lastClr="000000"/>
                </a:solidFill>
              </a:rPr>
            </a:br>
            <a:r>
              <a:rPr lang="fr-FR">
                <a:solidFill>
                  <a:sysClr val="windowText" lastClr="000000"/>
                </a:solidFill>
              </a:rPr>
              <a:t>consultez votre enseignant ou enseignante.</a:t>
            </a:r>
            <a:endParaRPr lang="fr-CA">
              <a:solidFill>
                <a:sysClr val="windowText" lastClr="000000"/>
              </a:solidFill>
            </a:endParaRPr>
          </a:p>
        </p:txBody>
      </p:sp>
      <p:pic>
        <p:nvPicPr>
          <p:cNvPr id="5" name="Graphique 4" descr="Réussite du groupe avec un remplissage uni">
            <a:extLst>
              <a:ext uri="{FF2B5EF4-FFF2-40B4-BE49-F238E27FC236}">
                <a16:creationId xmlns:a16="http://schemas.microsoft.com/office/drawing/2014/main" id="{5A3005D4-FBDF-0246-87FC-F24AECA2E7DD}"/>
              </a:ext>
            </a:extLst>
          </p:cNvPr>
          <p:cNvPicPr>
            <a:picLocks noChangeAspect="1"/>
          </p:cNvPicPr>
          <p:nvPr>
            <p:custDataLst>
              <p:tags r:id="rId5"/>
            </p:custDataLst>
          </p:nvPr>
        </p:nvPicPr>
        <p:blipFill>
          <a:blip r:embed="rId7">
            <a:extLst>
              <a:ext uri="{96DAC541-7B7A-43D3-8B79-37D633B846F1}">
                <asvg:svgBlip xmlns:asvg="http://schemas.microsoft.com/office/drawing/2016/SVG/main" r:embed="rId8"/>
              </a:ext>
            </a:extLst>
          </a:blip>
          <a:srcRect/>
          <a:stretch/>
        </p:blipFill>
        <p:spPr>
          <a:xfrm>
            <a:off x="9111313" y="1650720"/>
            <a:ext cx="1623848" cy="1623848"/>
          </a:xfrm>
          <a:prstGeom prst="rect">
            <a:avLst/>
          </a:prstGeom>
        </p:spPr>
      </p:pic>
    </p:spTree>
    <p:extLst>
      <p:ext uri="{BB962C8B-B14F-4D97-AF65-F5344CB8AC3E}">
        <p14:creationId xmlns:p14="http://schemas.microsoft.com/office/powerpoint/2010/main" val="3861590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121920" y="643466"/>
            <a:ext cx="4419600" cy="5528734"/>
          </a:xfrm>
        </p:spPr>
        <p:txBody>
          <a:bodyPr>
            <a:normAutofit/>
          </a:bodyPr>
          <a:lstStyle/>
          <a:p>
            <a:pPr algn="r"/>
            <a:r>
              <a:rPr lang="fr-CA">
                <a:solidFill>
                  <a:srgbClr val="FFFFFF"/>
                </a:solidFill>
              </a:rPr>
              <a:t>Autoévaluation</a:t>
            </a:r>
            <a:br>
              <a:rPr lang="fr-CA">
                <a:solidFill>
                  <a:srgbClr val="FFFFFF"/>
                </a:solidFill>
              </a:rPr>
            </a:br>
            <a:br>
              <a:rPr lang="fr-CA">
                <a:solidFill>
                  <a:srgbClr val="FFFFFF"/>
                </a:solidFill>
              </a:rPr>
            </a:br>
            <a:r>
              <a:rPr lang="fr-CA">
                <a:solidFill>
                  <a:srgbClr val="FFFFFF"/>
                </a:solidFill>
              </a:rPr>
              <a:t>L’intégrité intellectuelle</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38</a:t>
            </a:fld>
            <a:endParaRPr lang="en-US"/>
          </a:p>
        </p:txBody>
      </p:sp>
      <p:sp>
        <p:nvSpPr>
          <p:cNvPr id="3" name="Rectangle 2">
            <a:extLst>
              <a:ext uri="{FF2B5EF4-FFF2-40B4-BE49-F238E27FC236}">
                <a16:creationId xmlns:a16="http://schemas.microsoft.com/office/drawing/2014/main" id="{BA27A90C-789A-E1AD-9A9E-1DDB067F41A8}"/>
              </a:ext>
            </a:extLst>
          </p:cNvPr>
          <p:cNvSpPr/>
          <p:nvPr>
            <p:custDataLst>
              <p:tags r:id="rId7"/>
            </p:custDataLst>
          </p:nvPr>
        </p:nvSpPr>
        <p:spPr>
          <a:xfrm>
            <a:off x="5291558" y="1843087"/>
            <a:ext cx="6257348" cy="1631216"/>
          </a:xfrm>
          <a:prstGeom prst="rect">
            <a:avLst/>
          </a:prstGeom>
          <a:noFill/>
          <a:ln>
            <a:solidFill>
              <a:schemeClr val="accent2"/>
            </a:solidFill>
          </a:ln>
        </p:spPr>
        <p:txBody>
          <a:bodyPr wrap="square">
            <a:spAutoFit/>
          </a:bodyPr>
          <a:lstStyle/>
          <a:p>
            <a:r>
              <a:rPr lang="fr-FR" sz="2000"/>
              <a:t>Cégep de Lanaudière à Joliette. (2024). </a:t>
            </a:r>
            <a:r>
              <a:rPr lang="fr-CA" sz="2000" i="1"/>
              <a:t>L’intégrité académique en 5 questions - Autoévaluation d’un travail avant sa remise</a:t>
            </a:r>
            <a:r>
              <a:rPr lang="fr-CA" sz="2000"/>
              <a:t>. </a:t>
            </a:r>
            <a:r>
              <a:rPr lang="fr-CA" sz="2000">
                <a:hlinkClick r:id="rId13"/>
              </a:rPr>
              <a:t>lintegrite-academique-en-5-questions-outil-dautoevaluation-imprimable-2024-01-08.pdf (cegep-lanaudiere.qc.ca)</a:t>
            </a:r>
            <a:endParaRPr lang="fr-FR" sz="2000"/>
          </a:p>
        </p:txBody>
      </p:sp>
      <p:sp>
        <p:nvSpPr>
          <p:cNvPr id="40" name="Rectangle 39">
            <a:extLst>
              <a:ext uri="{FF2B5EF4-FFF2-40B4-BE49-F238E27FC236}">
                <a16:creationId xmlns:a16="http://schemas.microsoft.com/office/drawing/2014/main" id="{ECE40F1C-BCD9-467A-8B0E-B6755411FF2B}"/>
              </a:ext>
            </a:extLst>
          </p:cNvPr>
          <p:cNvSpPr/>
          <p:nvPr>
            <p:custDataLst>
              <p:tags r:id="rId8"/>
            </p:custDataLst>
          </p:nvPr>
        </p:nvSpPr>
        <p:spPr>
          <a:xfrm>
            <a:off x="5291558" y="3775919"/>
            <a:ext cx="6257348" cy="1015663"/>
          </a:xfrm>
          <a:prstGeom prst="rect">
            <a:avLst/>
          </a:prstGeom>
          <a:noFill/>
          <a:ln>
            <a:solidFill>
              <a:schemeClr val="accent2"/>
            </a:solidFill>
          </a:ln>
        </p:spPr>
        <p:txBody>
          <a:bodyPr wrap="square">
            <a:spAutoFit/>
          </a:bodyPr>
          <a:lstStyle/>
          <a:p>
            <a:r>
              <a:rPr lang="fr-FR" sz="2000"/>
              <a:t>Cégep Marie-Victorin. (s.d.). </a:t>
            </a:r>
            <a:r>
              <a:rPr lang="fr-CA" sz="2000" i="1"/>
              <a:t>L’express sur l’intégrité intellectuelle</a:t>
            </a:r>
            <a:r>
              <a:rPr lang="fr-CA" sz="2000"/>
              <a:t>. </a:t>
            </a:r>
            <a:r>
              <a:rPr lang="fr-CA" sz="2000">
                <a:hlinkClick r:id="rId14"/>
              </a:rPr>
              <a:t>Express-sur-lintégrité-intellectuelle.docx (live.com)</a:t>
            </a:r>
            <a:endParaRPr lang="fr-FR" sz="2000"/>
          </a:p>
        </p:txBody>
      </p:sp>
    </p:spTree>
    <p:extLst>
      <p:ext uri="{BB962C8B-B14F-4D97-AF65-F5344CB8AC3E}">
        <p14:creationId xmlns:p14="http://schemas.microsoft.com/office/powerpoint/2010/main" val="3464242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104129" y="664633"/>
            <a:ext cx="4446598" cy="5528734"/>
          </a:xfrm>
        </p:spPr>
        <p:txBody>
          <a:bodyPr>
            <a:normAutofit/>
          </a:bodyPr>
          <a:lstStyle/>
          <a:p>
            <a:pPr algn="r"/>
            <a:r>
              <a:rPr lang="fr-CA">
                <a:solidFill>
                  <a:srgbClr val="FFFFFF"/>
                </a:solidFill>
              </a:rPr>
              <a:t>Vidéo</a:t>
            </a:r>
            <a:br>
              <a:rPr lang="fr-CA">
                <a:solidFill>
                  <a:srgbClr val="FFFFFF"/>
                </a:solidFill>
              </a:rPr>
            </a:br>
            <a:br>
              <a:rPr lang="fr-CA">
                <a:solidFill>
                  <a:srgbClr val="FFFFFF"/>
                </a:solidFill>
              </a:rPr>
            </a:br>
            <a:r>
              <a:rPr lang="fr-CA">
                <a:solidFill>
                  <a:srgbClr val="FFFFFF"/>
                </a:solidFill>
              </a:rPr>
              <a:t>L’intégrité intellectuelle</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39</a:t>
            </a:fld>
            <a:endParaRPr lang="en-US"/>
          </a:p>
        </p:txBody>
      </p:sp>
      <p:sp>
        <p:nvSpPr>
          <p:cNvPr id="5" name="ZoneTexte 4">
            <a:extLst>
              <a:ext uri="{FF2B5EF4-FFF2-40B4-BE49-F238E27FC236}">
                <a16:creationId xmlns:a16="http://schemas.microsoft.com/office/drawing/2014/main" id="{9A9B9716-F11A-54AF-5381-E43803AD9D55}"/>
              </a:ext>
            </a:extLst>
          </p:cNvPr>
          <p:cNvSpPr txBox="1"/>
          <p:nvPr>
            <p:custDataLst>
              <p:tags r:id="rId7"/>
            </p:custDataLst>
          </p:nvPr>
        </p:nvSpPr>
        <p:spPr>
          <a:xfrm>
            <a:off x="5093208" y="2690336"/>
            <a:ext cx="6096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A" sz="1800">
                <a:effectLst/>
                <a:latin typeface="Trebuchet MS" panose="020B0603020202020204" pitchFamily="34" charset="0"/>
              </a:rPr>
              <a:t>Cégep Marie-Victorin. (2020). </a:t>
            </a:r>
            <a:r>
              <a:rPr lang="fr-CA" sz="1800" i="1">
                <a:effectLst/>
                <a:latin typeface="Trebuchet MS" panose="020B0603020202020204" pitchFamily="34" charset="0"/>
              </a:rPr>
              <a:t>Rencontrez Vic, un assistant numérique personnalisé pour la sensibilisation au plagiat</a:t>
            </a:r>
            <a:r>
              <a:rPr lang="fr-CA" sz="1800">
                <a:effectLst/>
                <a:latin typeface="Trebuchet MS" panose="020B0603020202020204" pitchFamily="34" charset="0"/>
              </a:rPr>
              <a:t>. [vidéo]. YouTube. </a:t>
            </a:r>
            <a:r>
              <a:rPr lang="fr-CA" sz="1800">
                <a:effectLst/>
                <a:latin typeface="Trebuchet MS" panose="020B0603020202020204" pitchFamily="34" charset="0"/>
                <a:hlinkClick r:id="rId13"/>
              </a:rPr>
              <a:t>Rencontrez Vic, un assistant numérique personnalisé pour la sensibilisation au plagiat</a:t>
            </a:r>
            <a:endParaRPr lang="fr-CA"/>
          </a:p>
        </p:txBody>
      </p:sp>
    </p:spTree>
    <p:extLst>
      <p:ext uri="{BB962C8B-B14F-4D97-AF65-F5344CB8AC3E}">
        <p14:creationId xmlns:p14="http://schemas.microsoft.com/office/powerpoint/2010/main" val="671675500"/>
      </p:ext>
    </p:extLst>
  </p:cSld>
  <p:clrMapOvr>
    <a:masterClrMapping/>
  </p:clrMapOvr>
  <p:extLst>
    <p:ext uri="{6950BFC3-D8DA-4A85-94F7-54DA5524770B}">
      <p188:commentRel xmlns:p188="http://schemas.microsoft.com/office/powerpoint/2018/8/main" r:id="rId9"/>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A30E8-424A-4AF8-9846-727A6FD676DE}"/>
              </a:ext>
            </a:extLst>
          </p:cNvPr>
          <p:cNvSpPr>
            <a:spLocks noGrp="1"/>
          </p:cNvSpPr>
          <p:nvPr>
            <p:ph type="title"/>
            <p:custDataLst>
              <p:tags r:id="rId1"/>
            </p:custDataLst>
          </p:nvPr>
        </p:nvSpPr>
        <p:spPr/>
        <p:txBody>
          <a:bodyPr>
            <a:normAutofit/>
          </a:bodyPr>
          <a:lstStyle/>
          <a:p>
            <a:r>
              <a:rPr lang="fr-CA"/>
              <a:t>Le plagiat en enseignement supérieur</a:t>
            </a:r>
          </a:p>
        </p:txBody>
      </p:sp>
      <p:sp>
        <p:nvSpPr>
          <p:cNvPr id="3" name="Espace réservé du contenu 2">
            <a:extLst>
              <a:ext uri="{FF2B5EF4-FFF2-40B4-BE49-F238E27FC236}">
                <a16:creationId xmlns:a16="http://schemas.microsoft.com/office/drawing/2014/main" id="{7D0393E2-4015-47E1-8B81-CE505511D7B9}"/>
              </a:ext>
            </a:extLst>
          </p:cNvPr>
          <p:cNvSpPr>
            <a:spLocks noGrp="1"/>
          </p:cNvSpPr>
          <p:nvPr>
            <p:ph idx="1"/>
            <p:custDataLst>
              <p:tags r:id="rId2"/>
            </p:custDataLst>
          </p:nvPr>
        </p:nvSpPr>
        <p:spPr/>
        <p:txBody>
          <a:bodyPr>
            <a:normAutofit/>
          </a:bodyPr>
          <a:lstStyle/>
          <a:p>
            <a:r>
              <a:rPr lang="fr-FR"/>
              <a:t>Tout le personnel enseignant peut être confronté à des cas de plagiat ou de manquement à l’intégrité intellectuelle, peu importe la discipline. </a:t>
            </a:r>
          </a:p>
          <a:p>
            <a:r>
              <a:rPr lang="fr-FR"/>
              <a:t>Les experts estiment « </a:t>
            </a:r>
            <a:r>
              <a:rPr lang="fr-CA"/>
              <a:t>à 40 % les étudiants universitaires qui ont déjà plagié pour au moins un travail durant leurs études</a:t>
            </a:r>
            <a:r>
              <a:rPr lang="fr-FR"/>
              <a:t>»</a:t>
            </a:r>
            <a:r>
              <a:rPr lang="fr-FR" baseline="30000"/>
              <a:t>(1)</a:t>
            </a:r>
            <a:r>
              <a:rPr lang="fr-FR"/>
              <a:t>. (</a:t>
            </a:r>
            <a:r>
              <a:rPr lang="fr-FR">
                <a:hlinkClick r:id="rId5"/>
              </a:rPr>
              <a:t>Fortier, 2028</a:t>
            </a:r>
            <a:r>
              <a:rPr lang="fr-FR"/>
              <a:t>)</a:t>
            </a:r>
          </a:p>
          <a:p>
            <a:r>
              <a:rPr lang="fr-FR">
                <a:solidFill>
                  <a:schemeClr val="accent5"/>
                </a:solidFill>
              </a:rPr>
              <a:t>Heureusement, des pistes de solution existent. </a:t>
            </a:r>
            <a:endParaRPr lang="fr-FR"/>
          </a:p>
        </p:txBody>
      </p:sp>
      <p:sp>
        <p:nvSpPr>
          <p:cNvPr id="4" name="Espace réservé du numéro de diapositive 3">
            <a:extLst>
              <a:ext uri="{FF2B5EF4-FFF2-40B4-BE49-F238E27FC236}">
                <a16:creationId xmlns:a16="http://schemas.microsoft.com/office/drawing/2014/main" id="{CFB6C727-1844-46BA-910E-FAD796DF8AF4}"/>
              </a:ext>
            </a:extLst>
          </p:cNvPr>
          <p:cNvSpPr>
            <a:spLocks noGrp="1"/>
          </p:cNvSpPr>
          <p:nvPr>
            <p:ph type="sldNum" sz="quarter" idx="12"/>
            <p:custDataLst>
              <p:tags r:id="rId3"/>
            </p:custDataLst>
          </p:nvPr>
        </p:nvSpPr>
        <p:spPr/>
        <p:txBody>
          <a:bodyPr/>
          <a:lstStyle/>
          <a:p>
            <a:fld id="{4FAB73BC-B049-4115-A692-8D63A059BFB8}" type="slidenum">
              <a:rPr lang="en-US" smtClean="0"/>
              <a:t>4</a:t>
            </a:fld>
            <a:endParaRPr lang="en-US"/>
          </a:p>
        </p:txBody>
      </p:sp>
    </p:spTree>
    <p:extLst>
      <p:ext uri="{BB962C8B-B14F-4D97-AF65-F5344CB8AC3E}">
        <p14:creationId xmlns:p14="http://schemas.microsoft.com/office/powerpoint/2010/main" val="3665141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2817F-5152-4AEF-8E05-9E50A683DD26}"/>
              </a:ext>
            </a:extLst>
          </p:cNvPr>
          <p:cNvSpPr>
            <a:spLocks noGrp="1"/>
          </p:cNvSpPr>
          <p:nvPr>
            <p:ph type="title"/>
            <p:custDataLst>
              <p:tags r:id="rId1"/>
            </p:custDataLst>
          </p:nvPr>
        </p:nvSpPr>
        <p:spPr/>
        <p:txBody>
          <a:bodyPr>
            <a:normAutofit fontScale="90000"/>
          </a:bodyPr>
          <a:lstStyle/>
          <a:p>
            <a:r>
              <a:rPr lang="fr-CA"/>
              <a:t>Dans la pratique : bien commencer votre travail</a:t>
            </a:r>
          </a:p>
        </p:txBody>
      </p:sp>
      <p:sp>
        <p:nvSpPr>
          <p:cNvPr id="3" name="Espace réservé du contenu 2">
            <a:extLst>
              <a:ext uri="{FF2B5EF4-FFF2-40B4-BE49-F238E27FC236}">
                <a16:creationId xmlns:a16="http://schemas.microsoft.com/office/drawing/2014/main" id="{AAD72D87-56F3-4B43-8CE7-46CB393B7F2C}"/>
              </a:ext>
            </a:extLst>
          </p:cNvPr>
          <p:cNvSpPr>
            <a:spLocks noGrp="1"/>
          </p:cNvSpPr>
          <p:nvPr>
            <p:ph idx="1"/>
            <p:custDataLst>
              <p:tags r:id="rId2"/>
            </p:custDataLst>
          </p:nvPr>
        </p:nvSpPr>
        <p:spPr>
          <a:xfrm>
            <a:off x="1069848" y="1808849"/>
            <a:ext cx="10058400" cy="776537"/>
          </a:xfrm>
        </p:spPr>
        <p:txBody>
          <a:bodyPr>
            <a:normAutofit/>
          </a:bodyPr>
          <a:lstStyle/>
          <a:p>
            <a:r>
              <a:rPr lang="fr-FR"/>
              <a:t>Suivez quelques étapes avant de commencer à écrire :</a:t>
            </a:r>
            <a:endParaRPr lang="fr-CA"/>
          </a:p>
        </p:txBody>
      </p:sp>
      <p:sp>
        <p:nvSpPr>
          <p:cNvPr id="4" name="Espace réservé du numéro de diapositive 3">
            <a:extLst>
              <a:ext uri="{FF2B5EF4-FFF2-40B4-BE49-F238E27FC236}">
                <a16:creationId xmlns:a16="http://schemas.microsoft.com/office/drawing/2014/main" id="{5205582A-7A5B-4E36-B1D3-9CD569606AD6}"/>
              </a:ext>
            </a:extLst>
          </p:cNvPr>
          <p:cNvSpPr>
            <a:spLocks noGrp="1"/>
          </p:cNvSpPr>
          <p:nvPr>
            <p:ph type="sldNum" sz="quarter" idx="12"/>
            <p:custDataLst>
              <p:tags r:id="rId3"/>
            </p:custDataLst>
          </p:nvPr>
        </p:nvSpPr>
        <p:spPr/>
        <p:txBody>
          <a:bodyPr/>
          <a:lstStyle/>
          <a:p>
            <a:fld id="{4FAB73BC-B049-4115-A692-8D63A059BFB8}" type="slidenum">
              <a:rPr lang="en-US" smtClean="0"/>
              <a:t>40</a:t>
            </a:fld>
            <a:endParaRPr lang="en-US"/>
          </a:p>
        </p:txBody>
      </p:sp>
      <p:graphicFrame>
        <p:nvGraphicFramePr>
          <p:cNvPr id="6" name="Diagramme 5">
            <a:extLst>
              <a:ext uri="{FF2B5EF4-FFF2-40B4-BE49-F238E27FC236}">
                <a16:creationId xmlns:a16="http://schemas.microsoft.com/office/drawing/2014/main" id="{4EFB01F0-2F46-412C-BA56-604BDE92D48D}"/>
              </a:ext>
            </a:extLst>
          </p:cNvPr>
          <p:cNvGraphicFramePr/>
          <p:nvPr>
            <p:custDataLst>
              <p:tags r:id="rId4"/>
            </p:custDataLst>
            <p:extLst>
              <p:ext uri="{D42A27DB-BD31-4B8C-83A1-F6EECF244321}">
                <p14:modId xmlns:p14="http://schemas.microsoft.com/office/powerpoint/2010/main" val="1154007777"/>
              </p:ext>
            </p:extLst>
          </p:nvPr>
        </p:nvGraphicFramePr>
        <p:xfrm>
          <a:off x="1161288" y="2585385"/>
          <a:ext cx="9960864" cy="40525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54109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182880" y="643466"/>
            <a:ext cx="4146900" cy="5528734"/>
          </a:xfrm>
        </p:spPr>
        <p:txBody>
          <a:bodyPr>
            <a:normAutofit/>
          </a:bodyPr>
          <a:lstStyle/>
          <a:p>
            <a:pPr algn="r"/>
            <a:r>
              <a:rPr lang="fr-CA" sz="3600">
                <a:solidFill>
                  <a:srgbClr val="FFFFFF"/>
                </a:solidFill>
              </a:rPr>
              <a:t>Outil en ligne</a:t>
            </a:r>
            <a:br>
              <a:rPr lang="fr-CA" sz="3600">
                <a:solidFill>
                  <a:srgbClr val="FFFFFF"/>
                </a:solidFill>
              </a:rPr>
            </a:br>
            <a:br>
              <a:rPr lang="fr-CA" sz="3600">
                <a:solidFill>
                  <a:srgbClr val="FFFFFF"/>
                </a:solidFill>
              </a:rPr>
            </a:br>
            <a:br>
              <a:rPr lang="fr-CA" sz="3600">
                <a:solidFill>
                  <a:srgbClr val="FFFFFF"/>
                </a:solidFill>
              </a:rPr>
            </a:br>
            <a:r>
              <a:rPr lang="fr-CA" sz="3600">
                <a:solidFill>
                  <a:srgbClr val="FFFFFF"/>
                </a:solidFill>
              </a:rPr>
              <a:t>Créer </a:t>
            </a:r>
            <a:br>
              <a:rPr lang="fr-CA" sz="3600">
                <a:solidFill>
                  <a:srgbClr val="FFFFFF"/>
                </a:solidFill>
              </a:rPr>
            </a:br>
            <a:r>
              <a:rPr lang="fr-CA" sz="3600">
                <a:solidFill>
                  <a:srgbClr val="FFFFFF"/>
                </a:solidFill>
              </a:rPr>
              <a:t>un échéancier de travail</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41</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993EB3F3-9A1B-478B-B48E-EF5E920BFDC9}"/>
              </a:ext>
            </a:extLst>
          </p:cNvPr>
          <p:cNvSpPr txBox="1"/>
          <p:nvPr>
            <p:custDataLst>
              <p:tags r:id="rId7"/>
            </p:custDataLst>
          </p:nvPr>
        </p:nvSpPr>
        <p:spPr>
          <a:xfrm>
            <a:off x="5155287" y="2967335"/>
            <a:ext cx="6475037" cy="923330"/>
          </a:xfrm>
          <a:prstGeom prst="rect">
            <a:avLst/>
          </a:prstGeom>
          <a:noFill/>
          <a:ln>
            <a:solidFill>
              <a:schemeClr val="accent2"/>
            </a:solidFill>
          </a:ln>
        </p:spPr>
        <p:txBody>
          <a:bodyPr wrap="square" rtlCol="0" anchor="t">
            <a:spAutoFit/>
          </a:bodyPr>
          <a:lstStyle/>
          <a:p>
            <a:r>
              <a:rPr lang="fr-CA" sz="1800" b="0" i="0" u="none" strike="noStrike">
                <a:solidFill>
                  <a:srgbClr val="000000"/>
                </a:solidFill>
                <a:effectLst/>
                <a:latin typeface="Trebuchet MS" panose="020B0603020202020204" pitchFamily="34" charset="0"/>
              </a:rPr>
              <a:t>Diapason (s.d.).</a:t>
            </a:r>
            <a:r>
              <a:rPr lang="fr-CA" sz="1800" b="0" i="1" u="none" strike="noStrike">
                <a:solidFill>
                  <a:srgbClr val="000000"/>
                </a:solidFill>
                <a:effectLst/>
                <a:latin typeface="Trebuchet MS" panose="020B0603020202020204" pitchFamily="34" charset="0"/>
              </a:rPr>
              <a:t> Planifier l’échéancier de ma recherche</a:t>
            </a:r>
            <a:r>
              <a:rPr lang="fr-CA" sz="1800" b="0" i="0" u="none" strike="noStrike">
                <a:solidFill>
                  <a:srgbClr val="000000"/>
                </a:solidFill>
                <a:effectLst/>
                <a:latin typeface="Trebuchet MS" panose="020B0603020202020204" pitchFamily="34" charset="0"/>
              </a:rPr>
              <a:t>. </a:t>
            </a:r>
            <a:r>
              <a:rPr lang="fr-CA" sz="1800" b="0" i="0" u="none" strike="noStrike" err="1">
                <a:solidFill>
                  <a:srgbClr val="000000"/>
                </a:solidFill>
                <a:effectLst/>
                <a:latin typeface="Trebuchet MS" panose="020B0603020202020204" pitchFamily="34" charset="0"/>
              </a:rPr>
              <a:t>Mondiapason</a:t>
            </a:r>
            <a:r>
              <a:rPr lang="fr-CA" sz="1800" b="0" i="0" u="none" strike="noStrike">
                <a:solidFill>
                  <a:srgbClr val="000000"/>
                </a:solidFill>
                <a:effectLst/>
                <a:latin typeface="Trebuchet MS" panose="020B0603020202020204" pitchFamily="34" charset="0"/>
              </a:rPr>
              <a:t>. </a:t>
            </a:r>
            <a:r>
              <a:rPr lang="fr-CA" sz="1800" b="0" i="0" u="sng" strike="noStrike">
                <a:solidFill>
                  <a:srgbClr val="F7B615"/>
                </a:solidFill>
                <a:effectLst/>
                <a:latin typeface="Trebuchet MS" panose="020B0603020202020204" pitchFamily="34" charset="0"/>
                <a:hlinkClick r:id="rId13"/>
              </a:rPr>
              <a:t>Calculateur d'échéances (mondiapason.ca) </a:t>
            </a:r>
            <a:endParaRPr lang="fr-FR">
              <a:latin typeface="Trebuchet MS"/>
            </a:endParaRPr>
          </a:p>
        </p:txBody>
      </p:sp>
    </p:spTree>
    <p:extLst>
      <p:ext uri="{BB962C8B-B14F-4D97-AF65-F5344CB8AC3E}">
        <p14:creationId xmlns:p14="http://schemas.microsoft.com/office/powerpoint/2010/main" val="1073601616"/>
      </p:ext>
    </p:extLst>
  </p:cSld>
  <p:clrMapOvr>
    <a:masterClrMapping/>
  </p:clrMapOvr>
  <p:extLst>
    <p:ext uri="{6950BFC3-D8DA-4A85-94F7-54DA5524770B}">
      <p188:commentRel xmlns:p188="http://schemas.microsoft.com/office/powerpoint/2018/8/main" r:id="rId9"/>
    </p:ext>
  </p:extLs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182880" y="643466"/>
            <a:ext cx="4146900" cy="5528734"/>
          </a:xfrm>
        </p:spPr>
        <p:txBody>
          <a:bodyPr>
            <a:normAutofit/>
          </a:bodyPr>
          <a:lstStyle/>
          <a:p>
            <a:pPr algn="r"/>
            <a:r>
              <a:rPr lang="fr-CA" sz="3600">
                <a:solidFill>
                  <a:srgbClr val="FFFFFF"/>
                </a:solidFill>
              </a:rPr>
              <a:t>Autoformation</a:t>
            </a:r>
            <a:br>
              <a:rPr lang="fr-CA" sz="3600">
                <a:solidFill>
                  <a:srgbClr val="FFFFFF"/>
                </a:solidFill>
              </a:rPr>
            </a:br>
            <a:br>
              <a:rPr lang="fr-CA" sz="3600">
                <a:solidFill>
                  <a:srgbClr val="FFFFFF"/>
                </a:solidFill>
              </a:rPr>
            </a:br>
            <a:br>
              <a:rPr lang="fr-CA" sz="3600">
                <a:solidFill>
                  <a:srgbClr val="FFFFFF"/>
                </a:solidFill>
              </a:rPr>
            </a:br>
            <a:r>
              <a:rPr lang="fr-CA" sz="3600">
                <a:solidFill>
                  <a:srgbClr val="FFFFFF"/>
                </a:solidFill>
              </a:rPr>
              <a:t>L’annotation de documents et la prise de notes</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42</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ZoneTexte 5">
            <a:extLst>
              <a:ext uri="{FF2B5EF4-FFF2-40B4-BE49-F238E27FC236}">
                <a16:creationId xmlns:a16="http://schemas.microsoft.com/office/drawing/2014/main" id="{AEFFC25D-4D97-47B6-B576-7FFA8A1103B6}"/>
              </a:ext>
            </a:extLst>
          </p:cNvPr>
          <p:cNvSpPr txBox="1"/>
          <p:nvPr>
            <p:custDataLst>
              <p:tags r:id="rId7"/>
            </p:custDataLst>
          </p:nvPr>
        </p:nvSpPr>
        <p:spPr>
          <a:xfrm>
            <a:off x="5155287" y="2173505"/>
            <a:ext cx="6475037" cy="2585323"/>
          </a:xfrm>
          <a:prstGeom prst="rect">
            <a:avLst/>
          </a:prstGeom>
          <a:noFill/>
          <a:ln>
            <a:solidFill>
              <a:schemeClr val="accent2"/>
            </a:solidFill>
          </a:ln>
        </p:spPr>
        <p:txBody>
          <a:bodyPr wrap="square" rtlCol="0" anchor="t">
            <a:spAutoFit/>
          </a:bodyPr>
          <a:lstStyle/>
          <a:p>
            <a:pPr algn="just" rtl="0" fontAlgn="base"/>
            <a:r>
              <a:rPr lang="fr-CA" sz="1800" b="0" i="0" u="none" strike="noStrike">
                <a:solidFill>
                  <a:srgbClr val="000000"/>
                </a:solidFill>
                <a:effectLst/>
                <a:latin typeface="Trebuchet MS" panose="020B0603020202020204" pitchFamily="34" charset="0"/>
              </a:rPr>
              <a:t>Réseau REPTIC </a:t>
            </a:r>
            <a:r>
              <a:rPr lang="fr-CA" sz="1800" b="0" i="1" u="none" strike="noStrike">
                <a:solidFill>
                  <a:srgbClr val="000000"/>
                </a:solidFill>
                <a:effectLst/>
                <a:latin typeface="Trebuchet MS" panose="020B0603020202020204" pitchFamily="34" charset="0"/>
              </a:rPr>
              <a:t>(2015). Consigner des données, des faits, des observations, des concepts ou des réflexions</a:t>
            </a:r>
            <a:r>
              <a:rPr lang="fr-CA" sz="1800" b="0" i="0" u="none" strike="noStrike">
                <a:solidFill>
                  <a:srgbClr val="000000"/>
                </a:solidFill>
                <a:effectLst/>
                <a:latin typeface="Trebuchet MS" panose="020B0603020202020204" pitchFamily="34" charset="0"/>
              </a:rPr>
              <a:t>. CCDMD. </a:t>
            </a:r>
            <a:r>
              <a:rPr lang="fr-CA" sz="1800" b="0" i="0" u="sng" strike="noStrike">
                <a:solidFill>
                  <a:srgbClr val="F7B615"/>
                </a:solidFill>
                <a:effectLst/>
                <a:latin typeface="Trebuchet MS" panose="020B0603020202020204" pitchFamily="34" charset="0"/>
                <a:hlinkClick r:id="rId12"/>
              </a:rPr>
              <a:t>Consigner des données, des faits, des observations, des concepts ou ... | Le monde en images (ccdmd.qc.ca)</a:t>
            </a:r>
            <a:r>
              <a:rPr lang="fr-CA" sz="1800" b="0" i="0">
                <a:solidFill>
                  <a:srgbClr val="000000"/>
                </a:solidFill>
                <a:effectLst/>
                <a:latin typeface="Trebuchet MS" panose="020B0603020202020204" pitchFamily="34" charset="0"/>
              </a:rPr>
              <a:t>​</a:t>
            </a:r>
          </a:p>
          <a:p>
            <a:pPr algn="just" rtl="0" fontAlgn="base">
              <a:buFont typeface="Arial" panose="020B0604020202020204" pitchFamily="34" charset="0"/>
              <a:buChar char="•"/>
            </a:pPr>
            <a:endParaRPr lang="fr-CA" b="0" i="0">
              <a:solidFill>
                <a:srgbClr val="000000"/>
              </a:solidFill>
              <a:effectLst/>
              <a:latin typeface="Arial" panose="020B0604020202020204" pitchFamily="34" charset="0"/>
            </a:endParaRPr>
          </a:p>
          <a:p>
            <a:pPr algn="just" rtl="0" fontAlgn="base"/>
            <a:r>
              <a:rPr lang="fr-CA" sz="1800" b="0" i="0" u="none" strike="noStrike">
                <a:solidFill>
                  <a:srgbClr val="000000"/>
                </a:solidFill>
                <a:effectLst/>
                <a:latin typeface="Trebuchet MS" panose="020B0603020202020204" pitchFamily="34" charset="0"/>
              </a:rPr>
              <a:t>Réseau REPTIC (2015)</a:t>
            </a:r>
            <a:r>
              <a:rPr lang="fr-CA" sz="1800" b="0" i="1" u="none" strike="noStrike">
                <a:solidFill>
                  <a:srgbClr val="000000"/>
                </a:solidFill>
                <a:effectLst/>
                <a:latin typeface="Trebuchet MS" panose="020B0603020202020204" pitchFamily="34" charset="0"/>
              </a:rPr>
              <a:t>. Marquer et annoter des documents numériques. </a:t>
            </a:r>
            <a:r>
              <a:rPr lang="fr-CA" sz="1800" b="0" i="0" u="none" strike="noStrike">
                <a:solidFill>
                  <a:srgbClr val="000000"/>
                </a:solidFill>
                <a:effectLst/>
                <a:latin typeface="Trebuchet MS" panose="020B0603020202020204" pitchFamily="34" charset="0"/>
              </a:rPr>
              <a:t>CCDMD. </a:t>
            </a:r>
            <a:r>
              <a:rPr lang="fr-CA" sz="1800" b="0" i="0" u="sng" strike="noStrike">
                <a:solidFill>
                  <a:srgbClr val="F7B615"/>
                </a:solidFill>
                <a:effectLst/>
                <a:latin typeface="Trebuchet MS" panose="020B0603020202020204" pitchFamily="34" charset="0"/>
                <a:hlinkClick r:id="rId13"/>
              </a:rPr>
              <a:t>Marquer et annoter des documents numériques | Le monde en images (ccdmd.qc.ca)</a:t>
            </a:r>
            <a:r>
              <a:rPr lang="fr-CA" sz="1800" b="0" i="0" u="none" strike="noStrike">
                <a:solidFill>
                  <a:srgbClr val="000000"/>
                </a:solidFill>
                <a:effectLst/>
                <a:latin typeface="Trebuchet MS" panose="020B0603020202020204" pitchFamily="34" charset="0"/>
              </a:rPr>
              <a:t> </a:t>
            </a:r>
            <a:endParaRPr lang="fr-CA" b="0" i="0">
              <a:solidFill>
                <a:srgbClr val="000000"/>
              </a:solidFill>
              <a:effectLst/>
              <a:latin typeface="Arial" panose="020B0604020202020204" pitchFamily="34" charset="0"/>
            </a:endParaRPr>
          </a:p>
          <a:p>
            <a:endParaRPr lang="fr-FR"/>
          </a:p>
        </p:txBody>
      </p:sp>
    </p:spTree>
    <p:extLst>
      <p:ext uri="{BB962C8B-B14F-4D97-AF65-F5344CB8AC3E}">
        <p14:creationId xmlns:p14="http://schemas.microsoft.com/office/powerpoint/2010/main" val="325073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5F75E6-0C10-4ACB-953F-B6694BC23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A43EB80-BC84-4C81-A490-22231C9F21CB}"/>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A68B95D5-43FB-4809-81BC-49A0EF7C0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fr-CA"/>
            </a:p>
          </p:txBody>
        </p:sp>
        <p:sp>
          <p:nvSpPr>
            <p:cNvPr id="15" name="Oval 14">
              <a:extLst>
                <a:ext uri="{FF2B5EF4-FFF2-40B4-BE49-F238E27FC236}">
                  <a16:creationId xmlns:a16="http://schemas.microsoft.com/office/drawing/2014/main" id="{698D5E23-7B73-409A-9942-8DFC9C5A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fr-CA"/>
            </a:p>
          </p:txBody>
        </p:sp>
      </p:grpSp>
      <p:sp>
        <p:nvSpPr>
          <p:cNvPr id="4" name="Espace réservé du numéro de diapositive 3">
            <a:extLst>
              <a:ext uri="{FF2B5EF4-FFF2-40B4-BE49-F238E27FC236}">
                <a16:creationId xmlns:a16="http://schemas.microsoft.com/office/drawing/2014/main" id="{ECA7B831-B385-4285-ACCE-9B5D733E5988}"/>
              </a:ext>
            </a:extLst>
          </p:cNvPr>
          <p:cNvSpPr>
            <a:spLocks noGrp="1"/>
          </p:cNvSpPr>
          <p:nvPr>
            <p:ph type="sldNum" sz="quarter" idx="12"/>
            <p:custDataLst>
              <p:tags r:id="rId3"/>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43</a:t>
            </a:fld>
            <a:endParaRPr lang="en-US"/>
          </a:p>
        </p:txBody>
      </p:sp>
      <p:graphicFrame>
        <p:nvGraphicFramePr>
          <p:cNvPr id="6" name="Espace réservé du contenu 2">
            <a:extLst>
              <a:ext uri="{FF2B5EF4-FFF2-40B4-BE49-F238E27FC236}">
                <a16:creationId xmlns:a16="http://schemas.microsoft.com/office/drawing/2014/main" id="{6285DE04-6D43-4A4C-86DA-26C5F00EAFA8}"/>
              </a:ext>
            </a:extLst>
          </p:cNvPr>
          <p:cNvGraphicFramePr>
            <a:graphicFrameLocks noGrp="1"/>
          </p:cNvGraphicFramePr>
          <p:nvPr>
            <p:ph idx="1"/>
            <p:custDataLst>
              <p:tags r:id="rId4"/>
            </p:custDataLst>
            <p:extLst>
              <p:ext uri="{D42A27DB-BD31-4B8C-83A1-F6EECF244321}">
                <p14:modId xmlns:p14="http://schemas.microsoft.com/office/powerpoint/2010/main" val="2748159322"/>
              </p:ext>
            </p:extLst>
          </p:nvPr>
        </p:nvGraphicFramePr>
        <p:xfrm>
          <a:off x="705272" y="353886"/>
          <a:ext cx="10513574" cy="61502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8007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64EF5-1CBD-464E-9C45-8F7E87CC3708}"/>
              </a:ext>
            </a:extLst>
          </p:cNvPr>
          <p:cNvSpPr>
            <a:spLocks noGrp="1"/>
          </p:cNvSpPr>
          <p:nvPr>
            <p:ph type="title"/>
            <p:custDataLst>
              <p:tags r:id="rId1"/>
            </p:custDataLst>
          </p:nvPr>
        </p:nvSpPr>
        <p:spPr/>
        <p:txBody>
          <a:bodyPr/>
          <a:lstStyle/>
          <a:p>
            <a:r>
              <a:rPr lang="fr-CA"/>
              <a:t>Exception</a:t>
            </a:r>
          </a:p>
        </p:txBody>
      </p:sp>
      <p:sp>
        <p:nvSpPr>
          <p:cNvPr id="3" name="Espace réservé du contenu 2">
            <a:extLst>
              <a:ext uri="{FF2B5EF4-FFF2-40B4-BE49-F238E27FC236}">
                <a16:creationId xmlns:a16="http://schemas.microsoft.com/office/drawing/2014/main" id="{558EB02F-2E8A-4697-8451-29C7F1FCFFD5}"/>
              </a:ext>
            </a:extLst>
          </p:cNvPr>
          <p:cNvSpPr>
            <a:spLocks noGrp="1"/>
          </p:cNvSpPr>
          <p:nvPr>
            <p:ph idx="1"/>
            <p:custDataLst>
              <p:tags r:id="rId2"/>
            </p:custDataLst>
          </p:nvPr>
        </p:nvSpPr>
        <p:spPr/>
        <p:txBody>
          <a:bodyPr>
            <a:normAutofit/>
          </a:bodyPr>
          <a:lstStyle/>
          <a:p>
            <a:r>
              <a:rPr lang="fr-FR"/>
              <a:t>La seule situation où il n’est pas nécessaire de citer une source est lorsqu’une information est « de notoriété publique ». Cela signifie que cette information est connue de la majorité des gens et qu’on peut la retrouver dans plusieurs sources.</a:t>
            </a:r>
          </a:p>
          <a:p>
            <a:r>
              <a:rPr lang="fr-FR"/>
              <a:t>Voici quelques exemples d’informations qui sont de notoriété publique et qui n’ont pas besoin de source :</a:t>
            </a:r>
          </a:p>
          <a:p>
            <a:pPr lvl="1" fontAlgn="base"/>
            <a:r>
              <a:rPr lang="fr-FR"/>
              <a:t>William Shakespeare est un auteur anglais;</a:t>
            </a:r>
          </a:p>
          <a:p>
            <a:pPr lvl="1" fontAlgn="base"/>
            <a:r>
              <a:rPr lang="fr-FR"/>
              <a:t>La Deuxième Guerre mondiale a eu lieu de 1939 à 1945;</a:t>
            </a:r>
          </a:p>
          <a:p>
            <a:pPr lvl="1" fontAlgn="base"/>
            <a:r>
              <a:rPr lang="fr-FR"/>
              <a:t>Dans des conditions normales, l’eau gèle à 0°C.</a:t>
            </a:r>
          </a:p>
          <a:p>
            <a:r>
              <a:rPr lang="fr-FR"/>
              <a:t>Si vous n’êtes pas certain ou certaine qu’une information est de notoriété publique, ne prenez pas de chance : citez une source ou consultez votre enseignant ou votre enseignante.</a:t>
            </a:r>
            <a:endParaRPr lang="fr-CA"/>
          </a:p>
        </p:txBody>
      </p:sp>
      <p:sp>
        <p:nvSpPr>
          <p:cNvPr id="4" name="Espace réservé du numéro de diapositive 3">
            <a:extLst>
              <a:ext uri="{FF2B5EF4-FFF2-40B4-BE49-F238E27FC236}">
                <a16:creationId xmlns:a16="http://schemas.microsoft.com/office/drawing/2014/main" id="{5EF69A10-A118-41B3-9DD3-9EA0EB528D78}"/>
              </a:ext>
            </a:extLst>
          </p:cNvPr>
          <p:cNvSpPr>
            <a:spLocks noGrp="1"/>
          </p:cNvSpPr>
          <p:nvPr>
            <p:ph type="sldNum" sz="quarter" idx="12"/>
            <p:custDataLst>
              <p:tags r:id="rId3"/>
            </p:custDataLst>
          </p:nvPr>
        </p:nvSpPr>
        <p:spPr/>
        <p:txBody>
          <a:bodyPr/>
          <a:lstStyle/>
          <a:p>
            <a:fld id="{4FAB73BC-B049-4115-A692-8D63A059BFB8}" type="slidenum">
              <a:rPr lang="en-US" smtClean="0"/>
              <a:t>44</a:t>
            </a:fld>
            <a:endParaRPr lang="en-US"/>
          </a:p>
        </p:txBody>
      </p:sp>
    </p:spTree>
    <p:extLst>
      <p:ext uri="{BB962C8B-B14F-4D97-AF65-F5344CB8AC3E}">
        <p14:creationId xmlns:p14="http://schemas.microsoft.com/office/powerpoint/2010/main" val="1633017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182880" y="643466"/>
            <a:ext cx="4146900" cy="5528734"/>
          </a:xfrm>
        </p:spPr>
        <p:txBody>
          <a:bodyPr>
            <a:normAutofit/>
          </a:bodyPr>
          <a:lstStyle/>
          <a:p>
            <a:pPr algn="r"/>
            <a:r>
              <a:rPr lang="fr-CA" sz="3600">
                <a:solidFill>
                  <a:srgbClr val="FFFFFF"/>
                </a:solidFill>
              </a:rPr>
              <a:t>Autoformation</a:t>
            </a:r>
            <a:br>
              <a:rPr lang="fr-CA" sz="3600">
                <a:solidFill>
                  <a:srgbClr val="FFFFFF"/>
                </a:solidFill>
              </a:rPr>
            </a:br>
            <a:br>
              <a:rPr lang="fr-CA" sz="3600">
                <a:solidFill>
                  <a:srgbClr val="FFFFFF"/>
                </a:solidFill>
              </a:rPr>
            </a:br>
            <a:br>
              <a:rPr lang="fr-CA" sz="3600">
                <a:solidFill>
                  <a:srgbClr val="FFFFFF"/>
                </a:solidFill>
              </a:rPr>
            </a:br>
            <a:r>
              <a:rPr lang="fr-CA" sz="3600">
                <a:solidFill>
                  <a:srgbClr val="FFFFFF"/>
                </a:solidFill>
              </a:rPr>
              <a:t>La citation des sources</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45</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0" name="Image 9">
            <a:extLst>
              <a:ext uri="{FF2B5EF4-FFF2-40B4-BE49-F238E27FC236}">
                <a16:creationId xmlns:a16="http://schemas.microsoft.com/office/drawing/2014/main" id="{6778256A-DB2D-4EA7-A75F-1BBDB8646BD8}"/>
              </a:ext>
            </a:extLst>
          </p:cNvPr>
          <p:cNvPicPr>
            <a:picLocks noChangeAspect="1"/>
          </p:cNvPicPr>
          <p:nvPr>
            <p:custDataLst>
              <p:tags r:id="rId7"/>
            </p:custDataLst>
          </p:nvPr>
        </p:nvPicPr>
        <p:blipFill rotWithShape="1">
          <a:blip r:embed="rId13"/>
          <a:srcRect l="21000" t="13545" r="21423" b="7021"/>
          <a:stretch/>
        </p:blipFill>
        <p:spPr>
          <a:xfrm>
            <a:off x="4947462" y="209344"/>
            <a:ext cx="6882269" cy="5340865"/>
          </a:xfrm>
          <a:prstGeom prst="rect">
            <a:avLst/>
          </a:prstGeom>
        </p:spPr>
      </p:pic>
      <p:sp>
        <p:nvSpPr>
          <p:cNvPr id="15" name="Rectangle 14">
            <a:extLst>
              <a:ext uri="{FF2B5EF4-FFF2-40B4-BE49-F238E27FC236}">
                <a16:creationId xmlns:a16="http://schemas.microsoft.com/office/drawing/2014/main" id="{668706DF-983A-4EFA-9A1A-96C341FD8A12}"/>
              </a:ext>
            </a:extLst>
          </p:cNvPr>
          <p:cNvSpPr/>
          <p:nvPr>
            <p:custDataLst>
              <p:tags r:id="rId8"/>
            </p:custDataLst>
          </p:nvPr>
        </p:nvSpPr>
        <p:spPr>
          <a:xfrm>
            <a:off x="4947462" y="5659444"/>
            <a:ext cx="6882269" cy="523220"/>
          </a:xfrm>
          <a:prstGeom prst="rect">
            <a:avLst/>
          </a:prstGeom>
          <a:noFill/>
          <a:ln>
            <a:solidFill>
              <a:schemeClr val="accent2"/>
            </a:solidFill>
          </a:ln>
        </p:spPr>
        <p:txBody>
          <a:bodyPr wrap="square">
            <a:spAutoFit/>
          </a:bodyPr>
          <a:lstStyle/>
          <a:p>
            <a:r>
              <a:rPr lang="fr-FR" sz="1400" i="1"/>
              <a:t>Citer ses sources et éviter le plagiat</a:t>
            </a:r>
            <a:r>
              <a:rPr lang="fr-FR" sz="1400"/>
              <a:t>. (s.d.). </a:t>
            </a:r>
            <a:r>
              <a:rPr lang="fr-FR" sz="1400" err="1"/>
              <a:t>Mondiapason</a:t>
            </a:r>
            <a:r>
              <a:rPr lang="fr-FR" sz="1400"/>
              <a:t>. </a:t>
            </a:r>
            <a:r>
              <a:rPr lang="fr-FR" sz="1400">
                <a:hlinkClick r:id="rId14"/>
              </a:rPr>
              <a:t>https://mondiapason.ca/ressource/citer-ses-sources-et-eviter-le-plagiat/</a:t>
            </a:r>
            <a:endParaRPr lang="fr-FR" sz="1400">
              <a:effectLst/>
            </a:endParaRPr>
          </a:p>
        </p:txBody>
      </p:sp>
    </p:spTree>
    <p:extLst>
      <p:ext uri="{BB962C8B-B14F-4D97-AF65-F5344CB8AC3E}">
        <p14:creationId xmlns:p14="http://schemas.microsoft.com/office/powerpoint/2010/main" val="1898002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182880" y="643466"/>
            <a:ext cx="4146900" cy="5528734"/>
          </a:xfrm>
        </p:spPr>
        <p:txBody>
          <a:bodyPr>
            <a:normAutofit/>
          </a:bodyPr>
          <a:lstStyle/>
          <a:p>
            <a:pPr algn="r"/>
            <a:r>
              <a:rPr lang="fr-CA" sz="3600">
                <a:solidFill>
                  <a:srgbClr val="FFFFFF"/>
                </a:solidFill>
              </a:rPr>
              <a:t>Guide bibliographique</a:t>
            </a:r>
            <a:br>
              <a:rPr lang="fr-CA" sz="3600">
                <a:solidFill>
                  <a:srgbClr val="FFFFFF"/>
                </a:solidFill>
              </a:rPr>
            </a:br>
            <a:br>
              <a:rPr lang="fr-CA" sz="3600">
                <a:solidFill>
                  <a:srgbClr val="FFFFFF"/>
                </a:solidFill>
              </a:rPr>
            </a:br>
            <a:br>
              <a:rPr lang="fr-CA" sz="3600">
                <a:solidFill>
                  <a:srgbClr val="FFFFFF"/>
                </a:solidFill>
              </a:rPr>
            </a:br>
            <a:r>
              <a:rPr lang="fr-CA" sz="3600">
                <a:solidFill>
                  <a:srgbClr val="FFFFFF"/>
                </a:solidFill>
              </a:rPr>
              <a:t>Citer et référencer ses sources</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46</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ZoneTexte 4">
            <a:extLst>
              <a:ext uri="{FF2B5EF4-FFF2-40B4-BE49-F238E27FC236}">
                <a16:creationId xmlns:a16="http://schemas.microsoft.com/office/drawing/2014/main" id="{4616BE7C-25B7-68C7-583C-DFC9DB8F066C}"/>
              </a:ext>
            </a:extLst>
          </p:cNvPr>
          <p:cNvSpPr txBox="1"/>
          <p:nvPr>
            <p:custDataLst>
              <p:tags r:id="rId7"/>
            </p:custDataLst>
          </p:nvPr>
        </p:nvSpPr>
        <p:spPr>
          <a:xfrm>
            <a:off x="5216922" y="3084667"/>
            <a:ext cx="63418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r>
              <a:rPr lang="fr-CA" sz="1800" b="0" i="0" u="none" strike="noStrike">
                <a:solidFill>
                  <a:srgbClr val="000000"/>
                </a:solidFill>
                <a:effectLst/>
                <a:latin typeface="Trebuchet MS" panose="020B0603020202020204" pitchFamily="34" charset="0"/>
              </a:rPr>
              <a:t>Diapason (</a:t>
            </a:r>
            <a:r>
              <a:rPr lang="fr-CA" sz="1800" b="0" i="0" u="none" strike="noStrike" err="1">
                <a:solidFill>
                  <a:srgbClr val="000000"/>
                </a:solidFill>
                <a:effectLst/>
                <a:latin typeface="Trebuchet MS" panose="020B0603020202020204" pitchFamily="34" charset="0"/>
              </a:rPr>
              <a:t>s.d</a:t>
            </a:r>
            <a:r>
              <a:rPr lang="fr-CA" sz="1800" b="0" i="0" u="none" strike="noStrike">
                <a:solidFill>
                  <a:srgbClr val="000000"/>
                </a:solidFill>
                <a:effectLst/>
                <a:latin typeface="Trebuchet MS" panose="020B0603020202020204" pitchFamily="34" charset="0"/>
              </a:rPr>
              <a:t>).</a:t>
            </a:r>
            <a:r>
              <a:rPr lang="fr-CA" sz="1800" b="0" i="1" u="none" strike="noStrike">
                <a:solidFill>
                  <a:srgbClr val="000000"/>
                </a:solidFill>
                <a:effectLst/>
                <a:latin typeface="Trebuchet MS" panose="020B0603020202020204" pitchFamily="34" charset="0"/>
              </a:rPr>
              <a:t> Outil bibliographique. </a:t>
            </a:r>
            <a:r>
              <a:rPr lang="fr-CA" sz="1800" b="0" i="0" u="none" strike="noStrike" err="1">
                <a:solidFill>
                  <a:srgbClr val="000000"/>
                </a:solidFill>
                <a:effectLst/>
                <a:latin typeface="Trebuchet MS" panose="020B0603020202020204" pitchFamily="34" charset="0"/>
              </a:rPr>
              <a:t>Mondiapason</a:t>
            </a:r>
            <a:r>
              <a:rPr lang="fr-CA" sz="1800" b="0" i="0" u="none" strike="noStrike">
                <a:solidFill>
                  <a:srgbClr val="000000"/>
                </a:solidFill>
                <a:effectLst/>
                <a:latin typeface="Trebuchet MS" panose="020B0603020202020204" pitchFamily="34" charset="0"/>
              </a:rPr>
              <a:t>. </a:t>
            </a:r>
            <a:r>
              <a:rPr lang="fr-CA" sz="1800" b="0" i="0" u="sng" strike="noStrike">
                <a:solidFill>
                  <a:srgbClr val="F7B615"/>
                </a:solidFill>
                <a:effectLst/>
                <a:latin typeface="Trebuchet MS" panose="020B0603020202020204" pitchFamily="34" charset="0"/>
                <a:hlinkClick r:id="rId12"/>
              </a:rPr>
              <a:t>Outil bibliographique (mondiapason.ca)</a:t>
            </a:r>
            <a:endParaRPr lang="fr-FR"/>
          </a:p>
        </p:txBody>
      </p:sp>
    </p:spTree>
    <p:extLst>
      <p:ext uri="{BB962C8B-B14F-4D97-AF65-F5344CB8AC3E}">
        <p14:creationId xmlns:p14="http://schemas.microsoft.com/office/powerpoint/2010/main" val="234041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1DB1F00-F13B-EA63-1514-7B194ABC1942}"/>
              </a:ext>
            </a:extLst>
          </p:cNvPr>
          <p:cNvSpPr>
            <a:spLocks noGrp="1"/>
          </p:cNvSpPr>
          <p:nvPr>
            <p:ph type="title"/>
            <p:custDataLst>
              <p:tags r:id="rId1"/>
            </p:custDataLst>
          </p:nvPr>
        </p:nvSpPr>
        <p:spPr/>
        <p:txBody>
          <a:bodyPr>
            <a:normAutofit fontScale="90000"/>
          </a:bodyPr>
          <a:lstStyle/>
          <a:p>
            <a:r>
              <a:rPr lang="fr-CA"/>
              <a:t>Les logiciels de gestion </a:t>
            </a:r>
            <a:r>
              <a:rPr lang="fr-CA" err="1"/>
              <a:t>médiagraphique</a:t>
            </a:r>
            <a:endParaRPr lang="fr-CA"/>
          </a:p>
        </p:txBody>
      </p:sp>
      <p:sp>
        <p:nvSpPr>
          <p:cNvPr id="7" name="Espace réservé du contenu 6">
            <a:extLst>
              <a:ext uri="{FF2B5EF4-FFF2-40B4-BE49-F238E27FC236}">
                <a16:creationId xmlns:a16="http://schemas.microsoft.com/office/drawing/2014/main" id="{74EB1E8F-3915-EFDE-DDE5-B7287DA95B3A}"/>
              </a:ext>
            </a:extLst>
          </p:cNvPr>
          <p:cNvSpPr>
            <a:spLocks noGrp="1"/>
          </p:cNvSpPr>
          <p:nvPr>
            <p:ph idx="1"/>
            <p:custDataLst>
              <p:tags r:id="rId2"/>
            </p:custDataLst>
          </p:nvPr>
        </p:nvSpPr>
        <p:spPr>
          <a:xfrm>
            <a:off x="1069848" y="1829435"/>
            <a:ext cx="6317271" cy="4342765"/>
          </a:xfrm>
        </p:spPr>
        <p:txBody>
          <a:bodyPr/>
          <a:lstStyle/>
          <a:p>
            <a:pPr algn="l"/>
            <a:r>
              <a:rPr lang="fr-FR" sz="2000"/>
              <a:t>Ces logiciels vous évitent de perdre des références, en vous permettant de sauvegarder des url.</a:t>
            </a:r>
          </a:p>
          <a:p>
            <a:pPr algn="l"/>
            <a:r>
              <a:rPr lang="fr-FR"/>
              <a:t>Avec un peu de paramétrage, i</a:t>
            </a:r>
            <a:r>
              <a:rPr lang="fr-FR" sz="2000"/>
              <a:t>ls permettent aussi d’intégrer vos références directement dans votre travail et de créer votre médiagraphie automatiquement. </a:t>
            </a:r>
          </a:p>
          <a:p>
            <a:pPr algn="l"/>
            <a:r>
              <a:rPr lang="fr-FR" sz="2000"/>
              <a:t>Zotero est un logiciel libre de gestion </a:t>
            </a:r>
            <a:r>
              <a:rPr lang="fr-FR" sz="2000" err="1"/>
              <a:t>médiagraphique</a:t>
            </a:r>
            <a:r>
              <a:rPr lang="fr-FR" sz="2000"/>
              <a:t> très largement répandu : </a:t>
            </a:r>
            <a:br>
              <a:rPr lang="fr-FR" sz="2000"/>
            </a:br>
            <a:r>
              <a:rPr lang="en-US">
                <a:hlinkClick r:id="rId6"/>
              </a:rPr>
              <a:t>Zotero | Your personal research assistant</a:t>
            </a:r>
            <a:endParaRPr lang="fr-FR" sz="2000"/>
          </a:p>
          <a:p>
            <a:pPr algn="l"/>
            <a:endParaRPr lang="fr-FR" sz="2000"/>
          </a:p>
          <a:p>
            <a:pPr algn="l"/>
            <a:endParaRPr lang="fr-CA"/>
          </a:p>
          <a:p>
            <a:pPr algn="l"/>
            <a:endParaRPr lang="fr-CA"/>
          </a:p>
        </p:txBody>
      </p:sp>
      <p:sp>
        <p:nvSpPr>
          <p:cNvPr id="4" name="Espace réservé du numéro de diapositive 3">
            <a:extLst>
              <a:ext uri="{FF2B5EF4-FFF2-40B4-BE49-F238E27FC236}">
                <a16:creationId xmlns:a16="http://schemas.microsoft.com/office/drawing/2014/main" id="{ECA7B831-B385-4285-ACCE-9B5D733E5988}"/>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47</a:t>
            </a:fld>
            <a:endParaRPr lang="en-US"/>
          </a:p>
        </p:txBody>
      </p:sp>
      <p:pic>
        <p:nvPicPr>
          <p:cNvPr id="10" name="Image 9">
            <a:extLst>
              <a:ext uri="{FF2B5EF4-FFF2-40B4-BE49-F238E27FC236}">
                <a16:creationId xmlns:a16="http://schemas.microsoft.com/office/drawing/2014/main" id="{E104547B-01C2-FEDA-47B6-8189DF29AFF3}"/>
              </a:ext>
            </a:extLst>
          </p:cNvPr>
          <p:cNvPicPr>
            <a:picLocks noChangeAspect="1"/>
          </p:cNvPicPr>
          <p:nvPr>
            <p:custDataLst>
              <p:tags r:id="rId4"/>
            </p:custDataLst>
          </p:nvPr>
        </p:nvPicPr>
        <p:blipFill>
          <a:blip r:embed="rId7"/>
          <a:stretch>
            <a:fillRect/>
          </a:stretch>
        </p:blipFill>
        <p:spPr>
          <a:xfrm>
            <a:off x="8334750" y="2548254"/>
            <a:ext cx="2543175" cy="2905125"/>
          </a:xfrm>
          <a:prstGeom prst="rect">
            <a:avLst/>
          </a:prstGeom>
        </p:spPr>
      </p:pic>
    </p:spTree>
    <p:extLst>
      <p:ext uri="{BB962C8B-B14F-4D97-AF65-F5344CB8AC3E}">
        <p14:creationId xmlns:p14="http://schemas.microsoft.com/office/powerpoint/2010/main" val="2475350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182880" y="643466"/>
            <a:ext cx="4146900" cy="5528734"/>
          </a:xfrm>
        </p:spPr>
        <p:txBody>
          <a:bodyPr>
            <a:normAutofit/>
          </a:bodyPr>
          <a:lstStyle/>
          <a:p>
            <a:pPr algn="r"/>
            <a:r>
              <a:rPr lang="fr-CA" sz="3600">
                <a:solidFill>
                  <a:srgbClr val="FFFFFF"/>
                </a:solidFill>
              </a:rPr>
              <a:t>Tutoriels</a:t>
            </a:r>
            <a:br>
              <a:rPr lang="fr-CA" sz="3600">
                <a:solidFill>
                  <a:srgbClr val="FFFFFF"/>
                </a:solidFill>
              </a:rPr>
            </a:br>
            <a:br>
              <a:rPr lang="fr-CA" sz="3600">
                <a:solidFill>
                  <a:srgbClr val="FFFFFF"/>
                </a:solidFill>
              </a:rPr>
            </a:br>
            <a:r>
              <a:rPr lang="fr-CA" sz="3600">
                <a:solidFill>
                  <a:srgbClr val="FFFFFF"/>
                </a:solidFill>
              </a:rPr>
              <a:t>Utilisation de Zotero</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48</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ZoneTexte 2">
            <a:extLst>
              <a:ext uri="{FF2B5EF4-FFF2-40B4-BE49-F238E27FC236}">
                <a16:creationId xmlns:a16="http://schemas.microsoft.com/office/drawing/2014/main" id="{81AD710A-8517-36E8-9E08-AC3FB0504D0A}"/>
              </a:ext>
            </a:extLst>
          </p:cNvPr>
          <p:cNvSpPr txBox="1"/>
          <p:nvPr>
            <p:custDataLst>
              <p:tags r:id="rId7"/>
            </p:custDataLst>
          </p:nvPr>
        </p:nvSpPr>
        <p:spPr>
          <a:xfrm>
            <a:off x="5182714" y="2858833"/>
            <a:ext cx="6475036" cy="1754326"/>
          </a:xfrm>
          <a:prstGeom prst="rect">
            <a:avLst/>
          </a:prstGeom>
          <a:noFill/>
          <a:ln>
            <a:solidFill>
              <a:schemeClr val="accent2"/>
            </a:solidFill>
          </a:ln>
        </p:spPr>
        <p:txBody>
          <a:bodyPr wrap="square" rtlCol="0">
            <a:spAutoFit/>
          </a:bodyPr>
          <a:lstStyle/>
          <a:p>
            <a:pPr marL="0" marR="0">
              <a:spcBef>
                <a:spcPts val="0"/>
              </a:spcBef>
              <a:spcAft>
                <a:spcPts val="0"/>
              </a:spcAft>
            </a:pPr>
            <a:r>
              <a:rPr lang="fr-CA" sz="1800" b="0" i="0" u="none" strike="noStrike">
                <a:solidFill>
                  <a:srgbClr val="000000"/>
                </a:solidFill>
                <a:effectLst/>
                <a:latin typeface="Trebuchet MS" panose="020B0603020202020204" pitchFamily="34" charset="0"/>
              </a:rPr>
              <a:t>Diapason (2017). </a:t>
            </a:r>
            <a:r>
              <a:rPr lang="fr-CA" sz="1800" b="0" i="1" u="none" strike="noStrike">
                <a:solidFill>
                  <a:srgbClr val="000000"/>
                </a:solidFill>
                <a:effectLst/>
                <a:latin typeface="Trebuchet MS" panose="020B0603020202020204" pitchFamily="34" charset="0"/>
              </a:rPr>
              <a:t>Débuter avec Zotero. </a:t>
            </a:r>
            <a:r>
              <a:rPr lang="fr-CA" sz="1800" b="0" i="1" u="none" strike="noStrike" err="1">
                <a:solidFill>
                  <a:srgbClr val="000000"/>
                </a:solidFill>
                <a:effectLst/>
                <a:latin typeface="Trebuchet MS" panose="020B0603020202020204" pitchFamily="34" charset="0"/>
              </a:rPr>
              <a:t>Mondiapason</a:t>
            </a:r>
            <a:r>
              <a:rPr lang="fr-CA" sz="1800" b="0" i="0" u="none" strike="noStrike">
                <a:solidFill>
                  <a:srgbClr val="000000"/>
                </a:solidFill>
                <a:effectLst/>
                <a:latin typeface="Trebuchet MS" panose="020B0603020202020204" pitchFamily="34" charset="0"/>
              </a:rPr>
              <a:t> </a:t>
            </a:r>
            <a:r>
              <a:rPr lang="fr-CA" sz="1800" b="0" i="0" u="sng" strike="noStrike">
                <a:solidFill>
                  <a:srgbClr val="F7B615"/>
                </a:solidFill>
                <a:effectLst/>
                <a:latin typeface="Trebuchet MS" panose="020B0603020202020204" pitchFamily="34" charset="0"/>
                <a:hlinkClick r:id="rId12"/>
              </a:rPr>
              <a:t>Débuter avec Zotero | (mondiapason.ca)</a:t>
            </a:r>
            <a:endParaRPr lang="fr-CA" sz="1800" b="0" i="0" u="sng" strike="noStrike">
              <a:solidFill>
                <a:srgbClr val="F7B615"/>
              </a:solidFill>
              <a:effectLst/>
              <a:latin typeface="Trebuchet MS" panose="020B0603020202020204" pitchFamily="34" charset="0"/>
            </a:endParaRPr>
          </a:p>
          <a:p>
            <a:pPr marL="0" marR="0">
              <a:spcBef>
                <a:spcPts val="0"/>
              </a:spcBef>
              <a:spcAft>
                <a:spcPts val="0"/>
              </a:spcAft>
            </a:pPr>
            <a:endParaRPr lang="fr-CA" u="sng">
              <a:solidFill>
                <a:srgbClr val="F7B615"/>
              </a:solidFill>
              <a:latin typeface="Trebuchet MS" panose="020B0603020202020204" pitchFamily="34" charset="0"/>
            </a:endParaRPr>
          </a:p>
          <a:p>
            <a:pPr marL="0" marR="0">
              <a:spcBef>
                <a:spcPts val="0"/>
              </a:spcBef>
              <a:spcAft>
                <a:spcPts val="0"/>
              </a:spcAft>
            </a:pPr>
            <a:r>
              <a:rPr lang="fr-CA" sz="1800" b="0" i="0" u="none" strike="noStrike">
                <a:solidFill>
                  <a:srgbClr val="000000"/>
                </a:solidFill>
                <a:effectLst/>
                <a:latin typeface="Trebuchet MS" panose="020B0603020202020204" pitchFamily="34" charset="0"/>
              </a:rPr>
              <a:t>Université du Québec (s.d.).</a:t>
            </a:r>
            <a:r>
              <a:rPr lang="fr-CA" sz="1800" b="0" i="1" u="none" strike="noStrike">
                <a:solidFill>
                  <a:srgbClr val="000000"/>
                </a:solidFill>
                <a:effectLst/>
                <a:latin typeface="Trebuchet MS" panose="020B0603020202020204" pitchFamily="34" charset="0"/>
              </a:rPr>
              <a:t> Qu'est-ce que Zotero?.</a:t>
            </a:r>
            <a:r>
              <a:rPr lang="fr-CA" sz="1800" b="0" i="0" u="none" strike="noStrike">
                <a:solidFill>
                  <a:srgbClr val="000000"/>
                </a:solidFill>
                <a:effectLst/>
                <a:latin typeface="Trebuchet MS" panose="020B0603020202020204" pitchFamily="34" charset="0"/>
              </a:rPr>
              <a:t> Carrefour Université du Québec. </a:t>
            </a:r>
            <a:r>
              <a:rPr lang="fr-CA" sz="1800" b="0" i="0" u="sng" strike="noStrike">
                <a:solidFill>
                  <a:srgbClr val="F7B615"/>
                </a:solidFill>
                <a:effectLst/>
                <a:latin typeface="Trebuchet MS" panose="020B0603020202020204" pitchFamily="34" charset="0"/>
                <a:hlinkClick r:id="rId13"/>
              </a:rPr>
              <a:t>Qu'est-ce que Zotero ? | Carrefour gestion bibliographique (uquebec.ca)</a:t>
            </a:r>
            <a:endParaRPr lang="fr-CA" sz="1800">
              <a:effectLst/>
              <a:latin typeface="Calibri" panose="020F0502020204030204" pitchFamily="34" charset="0"/>
            </a:endParaRPr>
          </a:p>
        </p:txBody>
      </p:sp>
    </p:spTree>
    <p:extLst>
      <p:ext uri="{BB962C8B-B14F-4D97-AF65-F5344CB8AC3E}">
        <p14:creationId xmlns:p14="http://schemas.microsoft.com/office/powerpoint/2010/main" val="276144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58B18-5799-B02B-079D-5C5D30701D68}"/>
              </a:ext>
            </a:extLst>
          </p:cNvPr>
          <p:cNvSpPr>
            <a:spLocks noGrp="1"/>
          </p:cNvSpPr>
          <p:nvPr>
            <p:ph type="title"/>
            <p:custDataLst>
              <p:tags r:id="rId1"/>
            </p:custDataLst>
          </p:nvPr>
        </p:nvSpPr>
        <p:spPr/>
        <p:txBody>
          <a:bodyPr/>
          <a:lstStyle/>
          <a:p>
            <a:r>
              <a:rPr lang="fr-CA"/>
              <a:t>Et si j’utilise l’IA générative?</a:t>
            </a:r>
          </a:p>
        </p:txBody>
      </p:sp>
      <p:sp>
        <p:nvSpPr>
          <p:cNvPr id="3" name="Espace réservé du contenu 2">
            <a:extLst>
              <a:ext uri="{FF2B5EF4-FFF2-40B4-BE49-F238E27FC236}">
                <a16:creationId xmlns:a16="http://schemas.microsoft.com/office/drawing/2014/main" id="{E8CFEDE4-A66E-AF98-48E5-11B4A04ADC89}"/>
              </a:ext>
            </a:extLst>
          </p:cNvPr>
          <p:cNvSpPr>
            <a:spLocks noGrp="1"/>
          </p:cNvSpPr>
          <p:nvPr>
            <p:ph idx="1"/>
            <p:custDataLst>
              <p:tags r:id="rId2"/>
            </p:custDataLst>
          </p:nvPr>
        </p:nvSpPr>
        <p:spPr>
          <a:xfrm>
            <a:off x="1069848" y="1829435"/>
            <a:ext cx="5869432" cy="4342765"/>
          </a:xfrm>
        </p:spPr>
        <p:txBody>
          <a:bodyPr>
            <a:normAutofit/>
          </a:bodyPr>
          <a:lstStyle/>
          <a:p>
            <a:pPr algn="l"/>
            <a:r>
              <a:rPr lang="fr-CA"/>
              <a:t>Vous devez d’abord vous assurer que l’utilisation de l’intelligence artificielle générative est autorisée dans le cadre du travail demandé.</a:t>
            </a:r>
          </a:p>
          <a:p>
            <a:pPr algn="l"/>
            <a:r>
              <a:rPr lang="fr-CA"/>
              <a:t>Si vous utilisez l’IA générative pour obtenir de l’information, vous devez l’indiquer selon les normes bibliographiques. </a:t>
            </a:r>
          </a:p>
          <a:p>
            <a:pPr algn="l"/>
            <a:r>
              <a:rPr lang="fr-CA"/>
              <a:t>Si vous utilisez l’IA générative pour vous aider à construire votre raisonnement, pour reformuler ou résumer un texte, ou pour générer des illustrations, il faut indiquer dans votre devoir les parties qui ont été rédigées ou illustrées avec l’aide d’un outil d’IA générative.</a:t>
            </a:r>
          </a:p>
          <a:p>
            <a:endParaRPr lang="fr-CA"/>
          </a:p>
        </p:txBody>
      </p:sp>
      <p:sp>
        <p:nvSpPr>
          <p:cNvPr id="4" name="Espace réservé du numéro de diapositive 3">
            <a:extLst>
              <a:ext uri="{FF2B5EF4-FFF2-40B4-BE49-F238E27FC236}">
                <a16:creationId xmlns:a16="http://schemas.microsoft.com/office/drawing/2014/main" id="{F700E6AD-0915-556F-090E-2F76DE57696A}"/>
              </a:ext>
            </a:extLst>
          </p:cNvPr>
          <p:cNvSpPr>
            <a:spLocks noGrp="1"/>
          </p:cNvSpPr>
          <p:nvPr>
            <p:ph type="sldNum" sz="quarter" idx="12"/>
            <p:custDataLst>
              <p:tags r:id="rId3"/>
            </p:custDataLst>
          </p:nvPr>
        </p:nvSpPr>
        <p:spPr/>
        <p:txBody>
          <a:bodyPr/>
          <a:lstStyle/>
          <a:p>
            <a:fld id="{4FAB73BC-B049-4115-A692-8D63A059BFB8}" type="slidenum">
              <a:rPr lang="en-US" smtClean="0"/>
              <a:t>49</a:t>
            </a:fld>
            <a:endParaRPr lang="en-US"/>
          </a:p>
        </p:txBody>
      </p:sp>
      <p:sp>
        <p:nvSpPr>
          <p:cNvPr id="5" name="Rectangle : coins arrondis 4">
            <a:extLst>
              <a:ext uri="{FF2B5EF4-FFF2-40B4-BE49-F238E27FC236}">
                <a16:creationId xmlns:a16="http://schemas.microsoft.com/office/drawing/2014/main" id="{EFCE1406-B79A-B345-4CC8-0984B465C122}"/>
              </a:ext>
            </a:extLst>
          </p:cNvPr>
          <p:cNvSpPr/>
          <p:nvPr>
            <p:custDataLst>
              <p:tags r:id="rId4"/>
            </p:custDataLst>
          </p:nvPr>
        </p:nvSpPr>
        <p:spPr>
          <a:xfrm>
            <a:off x="7914640" y="2021840"/>
            <a:ext cx="3535680" cy="3992880"/>
          </a:xfrm>
          <a:prstGeom prst="round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a:solidFill>
                  <a:sysClr val="windowText" lastClr="000000"/>
                </a:solidFill>
              </a:rPr>
              <a:t>Attention, les outils d’IA générative ne sont généralement pas des sources d’information considérées fiables pour un travail de recherche académique. Tout comme Wikipédia, ce sont de bons points de départ pour se faire une tête sur un sujet, mais les informations qu’ils fournissent doivent être vérifiées.</a:t>
            </a:r>
          </a:p>
        </p:txBody>
      </p:sp>
    </p:spTree>
    <p:extLst>
      <p:ext uri="{BB962C8B-B14F-4D97-AF65-F5344CB8AC3E}">
        <p14:creationId xmlns:p14="http://schemas.microsoft.com/office/powerpoint/2010/main" val="325338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3F3D4-9122-46D8-82D7-79E2042F907F}"/>
              </a:ext>
            </a:extLst>
          </p:cNvPr>
          <p:cNvSpPr>
            <a:spLocks noGrp="1"/>
          </p:cNvSpPr>
          <p:nvPr>
            <p:ph type="title"/>
            <p:custDataLst>
              <p:tags r:id="rId1"/>
            </p:custDataLst>
          </p:nvPr>
        </p:nvSpPr>
        <p:spPr/>
        <p:txBody>
          <a:bodyPr>
            <a:normAutofit fontScale="90000"/>
          </a:bodyPr>
          <a:lstStyle/>
          <a:p>
            <a:r>
              <a:rPr lang="fr-CA"/>
              <a:t>Réalité quotidienne et enseignement supérieur</a:t>
            </a:r>
          </a:p>
        </p:txBody>
      </p:sp>
      <p:sp>
        <p:nvSpPr>
          <p:cNvPr id="3" name="Espace réservé du contenu 2">
            <a:extLst>
              <a:ext uri="{FF2B5EF4-FFF2-40B4-BE49-F238E27FC236}">
                <a16:creationId xmlns:a16="http://schemas.microsoft.com/office/drawing/2014/main" id="{186FA5A4-A0C0-4236-85BE-8285CAB1A4C7}"/>
              </a:ext>
            </a:extLst>
          </p:cNvPr>
          <p:cNvSpPr>
            <a:spLocks noGrp="1"/>
          </p:cNvSpPr>
          <p:nvPr>
            <p:ph idx="1"/>
            <p:custDataLst>
              <p:tags r:id="rId2"/>
            </p:custDataLst>
          </p:nvPr>
        </p:nvSpPr>
        <p:spPr>
          <a:xfrm>
            <a:off x="1069848" y="2121408"/>
            <a:ext cx="5823321" cy="3993642"/>
          </a:xfrm>
        </p:spPr>
        <p:txBody>
          <a:bodyPr vert="horz" lIns="91440" tIns="45720" rIns="91440" bIns="45720" rtlCol="0" anchor="t">
            <a:normAutofit fontScale="70000" lnSpcReduction="20000"/>
          </a:bodyPr>
          <a:lstStyle/>
          <a:p>
            <a:pPr marL="0" indent="0">
              <a:lnSpc>
                <a:spcPct val="120000"/>
              </a:lnSpc>
              <a:buNone/>
            </a:pPr>
            <a:endParaRPr lang="fr-CA"/>
          </a:p>
          <a:p>
            <a:pPr marL="0" indent="0">
              <a:lnSpc>
                <a:spcPct val="120000"/>
              </a:lnSpc>
              <a:buNone/>
            </a:pPr>
            <a:r>
              <a:rPr lang="fr-CA" sz="2300"/>
              <a:t>L’accessibilité à l’information pertinente rapidement grâce au numérique et la facilité à copier l’information peut apporter une fausse perception du plagiat.</a:t>
            </a:r>
          </a:p>
          <a:p>
            <a:pPr marL="0" indent="0">
              <a:lnSpc>
                <a:spcPct val="120000"/>
              </a:lnSpc>
              <a:buNone/>
            </a:pPr>
            <a:r>
              <a:rPr lang="fr-CA" sz="2300"/>
              <a:t>Comme le souligne la Directrice du Partenariat universitaire sur la prévention du plagiat Martine Peters:</a:t>
            </a:r>
          </a:p>
          <a:p>
            <a:pPr>
              <a:lnSpc>
                <a:spcPct val="120000"/>
              </a:lnSpc>
              <a:buFont typeface="Wingdings" panose="05000000000000000000" pitchFamily="2" charset="2"/>
              <a:buChar char="Ø"/>
            </a:pPr>
            <a:r>
              <a:rPr lang="fr-CA" sz="2300"/>
              <a:t>« Il y a donc un fossé énorme entre les attentes entretenues depuis toujours dans les milieux postsecondaires et la réalité quotidienne des étudiants à l’extérieur des murs des cégeps et des universités. » (</a:t>
            </a:r>
            <a:r>
              <a:rPr lang="fr-CA" sz="2300">
                <a:hlinkClick r:id="rId6"/>
              </a:rPr>
              <a:t>Peters, 2023</a:t>
            </a:r>
            <a:r>
              <a:rPr lang="fr-CA" sz="2300"/>
              <a:t>)</a:t>
            </a:r>
            <a:endParaRPr lang="fr-FR"/>
          </a:p>
        </p:txBody>
      </p:sp>
      <p:sp>
        <p:nvSpPr>
          <p:cNvPr id="4" name="Espace réservé du numéro de diapositive 3">
            <a:extLst>
              <a:ext uri="{FF2B5EF4-FFF2-40B4-BE49-F238E27FC236}">
                <a16:creationId xmlns:a16="http://schemas.microsoft.com/office/drawing/2014/main" id="{F5872D90-CD80-4C70-90F0-3407E3E09449}"/>
              </a:ext>
            </a:extLst>
          </p:cNvPr>
          <p:cNvSpPr>
            <a:spLocks noGrp="1"/>
          </p:cNvSpPr>
          <p:nvPr>
            <p:ph type="sldNum" sz="quarter" idx="12"/>
            <p:custDataLst>
              <p:tags r:id="rId3"/>
            </p:custDataLst>
          </p:nvPr>
        </p:nvSpPr>
        <p:spPr/>
        <p:txBody>
          <a:bodyPr/>
          <a:lstStyle/>
          <a:p>
            <a:fld id="{4FAB73BC-B049-4115-A692-8D63A059BFB8}" type="slidenum">
              <a:rPr lang="en-US" smtClean="0"/>
              <a:t>5</a:t>
            </a:fld>
            <a:endParaRPr lang="en-US"/>
          </a:p>
        </p:txBody>
      </p:sp>
      <p:sp>
        <p:nvSpPr>
          <p:cNvPr id="6" name="Rectangle 5">
            <a:extLst>
              <a:ext uri="{FF2B5EF4-FFF2-40B4-BE49-F238E27FC236}">
                <a16:creationId xmlns:a16="http://schemas.microsoft.com/office/drawing/2014/main" id="{DCED5E8C-07E2-447B-AA4C-6A8370ABE277}"/>
              </a:ext>
            </a:extLst>
          </p:cNvPr>
          <p:cNvSpPr/>
          <p:nvPr>
            <p:custDataLst>
              <p:tags r:id="rId4"/>
            </p:custDataLst>
          </p:nvPr>
        </p:nvSpPr>
        <p:spPr>
          <a:xfrm>
            <a:off x="7441809" y="2149544"/>
            <a:ext cx="3666276" cy="3672480"/>
          </a:xfrm>
          <a:prstGeom prst="rect">
            <a:avLst/>
          </a:prstGeom>
          <a:solidFill>
            <a:schemeClr val="accent4">
              <a:lumMod val="40000"/>
              <a:lumOff val="60000"/>
            </a:schemeClr>
          </a:solidFill>
        </p:spPr>
        <p:txBody>
          <a:bodyPr wrap="square">
            <a:spAutoFit/>
          </a:bodyPr>
          <a:lstStyle/>
          <a:p>
            <a:pPr algn="ctr">
              <a:lnSpc>
                <a:spcPct val="120000"/>
              </a:lnSpc>
              <a:spcAft>
                <a:spcPts val="600"/>
              </a:spcAft>
            </a:pPr>
            <a:endParaRPr lang="fr-FR" sz="800" b="1" i="1"/>
          </a:p>
          <a:p>
            <a:pPr algn="ctr">
              <a:lnSpc>
                <a:spcPct val="120000"/>
              </a:lnSpc>
              <a:spcAft>
                <a:spcPts val="600"/>
              </a:spcAft>
            </a:pPr>
            <a:r>
              <a:rPr lang="fr-FR" sz="2000" b="1" i="1"/>
              <a:t>Contexte : </a:t>
            </a:r>
          </a:p>
          <a:p>
            <a:pPr algn="ctr">
              <a:lnSpc>
                <a:spcPct val="120000"/>
              </a:lnSpc>
              <a:spcAft>
                <a:spcPts val="600"/>
              </a:spcAft>
            </a:pPr>
            <a:r>
              <a:rPr lang="fr-CA"/>
              <a:t>«Les étudiants et étudiantes ne comprennent pas toujours pourquoi, une fois arrivés au cégep ou à l’université, ils doivent soudainement montrer patte blanche et se soumettre à autant de vérifications. » </a:t>
            </a:r>
            <a:r>
              <a:rPr lang="fr-CA" sz="1100"/>
              <a:t>(</a:t>
            </a:r>
            <a:r>
              <a:rPr lang="fr-CA" sz="1100">
                <a:hlinkClick r:id="rId6"/>
              </a:rPr>
              <a:t>Peters, 2023</a:t>
            </a:r>
            <a:r>
              <a:rPr lang="fr-CA" sz="1100"/>
              <a:t>)</a:t>
            </a:r>
            <a:endParaRPr lang="fr-FR" sz="1100">
              <a:effectLst/>
            </a:endParaRPr>
          </a:p>
          <a:p>
            <a:pPr algn="ctr">
              <a:lnSpc>
                <a:spcPct val="120000"/>
              </a:lnSpc>
              <a:spcAft>
                <a:spcPts val="600"/>
              </a:spcAft>
            </a:pPr>
            <a:endParaRPr lang="fr-FR" b="1" i="1"/>
          </a:p>
        </p:txBody>
      </p:sp>
    </p:spTree>
    <p:extLst>
      <p:ext uri="{BB962C8B-B14F-4D97-AF65-F5344CB8AC3E}">
        <p14:creationId xmlns:p14="http://schemas.microsoft.com/office/powerpoint/2010/main" val="4027886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40">
              <a:duotone>
                <a:schemeClr val="accent1">
                  <a:shade val="45000"/>
                  <a:satMod val="135000"/>
                </a:schemeClr>
                <a:prstClr val="white"/>
              </a:duotone>
              <a:extLst>
                <a:ext uri="{BEBA8EAE-BF5A-486C-A8C5-ECC9F3942E4B}">
                  <a14:imgProps xmlns:a14="http://schemas.microsoft.com/office/drawing/2010/main">
                    <a14:imgLayer r:embed="rId41">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F43AE0BA-3E14-4F48-A006-A3861EF37BA9}"/>
              </a:ext>
            </a:extLst>
          </p:cNvPr>
          <p:cNvSpPr>
            <a:spLocks noGrp="1"/>
          </p:cNvSpPr>
          <p:nvPr>
            <p:ph type="title"/>
            <p:custDataLst>
              <p:tags r:id="rId3"/>
            </p:custDataLst>
          </p:nvPr>
        </p:nvSpPr>
        <p:spPr>
          <a:xfrm>
            <a:off x="264160" y="643466"/>
            <a:ext cx="4065620" cy="6328834"/>
          </a:xfrm>
        </p:spPr>
        <p:txBody>
          <a:bodyPr>
            <a:normAutofit fontScale="90000"/>
          </a:bodyPr>
          <a:lstStyle/>
          <a:p>
            <a:pPr algn="r"/>
            <a:r>
              <a:rPr lang="fr-CA" sz="3600">
                <a:solidFill>
                  <a:srgbClr val="FFFFFF"/>
                </a:solidFill>
              </a:rPr>
              <a:t>Gabarit d’aide-mémoire</a:t>
            </a:r>
            <a:br>
              <a:rPr lang="fr-CA" sz="3600">
                <a:solidFill>
                  <a:srgbClr val="FFFFFF"/>
                </a:solidFill>
              </a:rPr>
            </a:br>
            <a:br>
              <a:rPr lang="fr-CA" sz="3600">
                <a:solidFill>
                  <a:srgbClr val="FFFFFF"/>
                </a:solidFill>
              </a:rPr>
            </a:br>
            <a:r>
              <a:rPr lang="fr-CA" sz="3600">
                <a:solidFill>
                  <a:srgbClr val="FFFFFF"/>
                </a:solidFill>
              </a:rPr>
              <a:t>POUR UNE UTILISATION INTÈGRE DE L’INTELLIGENCE ARTIFICIELLE GÉNÉRATIVE</a:t>
            </a:r>
            <a:br>
              <a:rPr lang="fr-CA" sz="3600">
                <a:solidFill>
                  <a:srgbClr val="FFFFFF"/>
                </a:solidFill>
              </a:rPr>
            </a:br>
            <a:r>
              <a:rPr lang="fr-CA" sz="3600">
                <a:solidFill>
                  <a:srgbClr val="FFFFFF"/>
                </a:solidFill>
              </a:rPr>
              <a:t> </a:t>
            </a:r>
            <a:br>
              <a:rPr lang="fr-CA" sz="3600">
                <a:solidFill>
                  <a:srgbClr val="FFFFFF"/>
                </a:solidFill>
              </a:rPr>
            </a:br>
            <a:br>
              <a:rPr lang="fr-CA" sz="3600">
                <a:solidFill>
                  <a:srgbClr val="FFFFFF"/>
                </a:solidFill>
              </a:rPr>
            </a:br>
            <a:br>
              <a:rPr lang="fr-CA" sz="3600">
                <a:solidFill>
                  <a:srgbClr val="FFFFFF"/>
                </a:solidFill>
              </a:rPr>
            </a:br>
            <a:endParaRPr lang="fr-CA" sz="3600">
              <a:solidFill>
                <a:srgbClr val="FFFFFF"/>
              </a:solidFill>
            </a:endParaRP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5D26955D-63E0-4B30-9874-CC80450C6522}"/>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50</a:t>
            </a:fld>
            <a:endParaRPr lang="en-US"/>
          </a:p>
        </p:txBody>
      </p:sp>
      <p:sp>
        <p:nvSpPr>
          <p:cNvPr id="6" name="Zone de texte 1">
            <a:extLst>
              <a:ext uri="{FF2B5EF4-FFF2-40B4-BE49-F238E27FC236}">
                <a16:creationId xmlns:a16="http://schemas.microsoft.com/office/drawing/2014/main" id="{C6AE015B-BDAD-ACDD-E35C-7794E0600708}"/>
              </a:ext>
            </a:extLst>
          </p:cNvPr>
          <p:cNvSpPr txBox="1"/>
          <p:nvPr>
            <p:custDataLst>
              <p:tags r:id="rId7"/>
            </p:custDataLst>
          </p:nvPr>
        </p:nvSpPr>
        <p:spPr>
          <a:xfrm>
            <a:off x="5741751" y="6373251"/>
            <a:ext cx="5143500" cy="484748"/>
          </a:xfrm>
          <a:prstGeom prst="rect">
            <a:avLst/>
          </a:prstGeom>
          <a:solidFill>
            <a:schemeClr val="accent1">
              <a:lumMod val="60000"/>
              <a:lumOff val="4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fr-CA" sz="600">
                <a:latin typeface="Calibri" panose="020F0502020204030204" pitchFamily="34" charset="0"/>
                <a:ea typeface="Calibri" panose="020F0502020204030204" pitchFamily="34" charset="0"/>
                <a:cs typeface="Times New Roman" panose="02020603050405020304" pitchFamily="18" charset="0"/>
              </a:rPr>
              <a:t>Inspiré de : </a:t>
            </a:r>
            <a:r>
              <a:rPr lang="fr-CA" sz="6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3"/>
              </a:rPr>
              <a:t>Cégep Marie-Victorin, Pour une utilisation intègre de l’intelligence artificielle (2023)</a:t>
            </a:r>
            <a:endParaRPr lang="fr-CA" sz="825">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600">
                <a:solidFill>
                  <a:srgbClr val="FF0000"/>
                </a:solidFill>
                <a:latin typeface="Calibri" panose="020F0502020204030204" pitchFamily="34" charset="0"/>
                <a:ea typeface="Calibri" panose="020F0502020204030204" pitchFamily="34" charset="0"/>
                <a:cs typeface="Times New Roman" panose="02020603050405020304" pitchFamily="18" charset="0"/>
              </a:rPr>
              <a:t>Référence de votre document</a:t>
            </a:r>
            <a:endParaRPr lang="fr-CA" sz="825">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EBF3F5F6-9942-D243-E189-6FFB195A2803}"/>
              </a:ext>
            </a:extLst>
          </p:cNvPr>
          <p:cNvSpPr/>
          <p:nvPr>
            <p:custDataLst>
              <p:tags r:id="rId8"/>
            </p:custDataLst>
          </p:nvPr>
        </p:nvSpPr>
        <p:spPr>
          <a:xfrm>
            <a:off x="6297248" y="871335"/>
            <a:ext cx="1844720"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800">
                <a:solidFill>
                  <a:schemeClr val="tx1"/>
                </a:solidFill>
              </a:rPr>
              <a:t>1. Ai-je </a:t>
            </a:r>
            <a:r>
              <a:rPr lang="fr-CA" sz="800" b="1">
                <a:solidFill>
                  <a:schemeClr val="tx1"/>
                </a:solidFill>
              </a:rPr>
              <a:t>l’autorisation</a:t>
            </a:r>
            <a:r>
              <a:rPr lang="fr-CA" sz="800">
                <a:solidFill>
                  <a:schemeClr val="tx1"/>
                </a:solidFill>
              </a:rPr>
              <a:t> d’utiliser l’intelligence artificielle?</a:t>
            </a:r>
          </a:p>
        </p:txBody>
      </p:sp>
      <p:sp>
        <p:nvSpPr>
          <p:cNvPr id="8" name="Rectangle : coins arrondis 7">
            <a:extLst>
              <a:ext uri="{FF2B5EF4-FFF2-40B4-BE49-F238E27FC236}">
                <a16:creationId xmlns:a16="http://schemas.microsoft.com/office/drawing/2014/main" id="{E3BDD42A-3DC0-E2D8-BA4C-F6AD6C1330F6}"/>
              </a:ext>
            </a:extLst>
          </p:cNvPr>
          <p:cNvSpPr/>
          <p:nvPr>
            <p:custDataLst>
              <p:tags r:id="rId9"/>
            </p:custDataLst>
          </p:nvPr>
        </p:nvSpPr>
        <p:spPr>
          <a:xfrm>
            <a:off x="6297248" y="1642412"/>
            <a:ext cx="1844720" cy="509905"/>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800">
                <a:solidFill>
                  <a:schemeClr val="tx1"/>
                </a:solidFill>
              </a:rPr>
              <a:t>2. Ai-je la certitude qu’il n’y a pas d’enjeux de </a:t>
            </a:r>
            <a:r>
              <a:rPr lang="fr-CA" sz="800" b="1">
                <a:solidFill>
                  <a:schemeClr val="tx1"/>
                </a:solidFill>
              </a:rPr>
              <a:t>confidentialité</a:t>
            </a:r>
            <a:r>
              <a:rPr lang="fr-CA" sz="800">
                <a:solidFill>
                  <a:schemeClr val="tx1"/>
                </a:solidFill>
              </a:rPr>
              <a:t> ou de vie privé?</a:t>
            </a:r>
          </a:p>
        </p:txBody>
      </p:sp>
      <p:sp>
        <p:nvSpPr>
          <p:cNvPr id="9" name="Rectangle : coins arrondis 8">
            <a:extLst>
              <a:ext uri="{FF2B5EF4-FFF2-40B4-BE49-F238E27FC236}">
                <a16:creationId xmlns:a16="http://schemas.microsoft.com/office/drawing/2014/main" id="{9AE8B292-FE05-0A30-F0BB-115D2773E6C6}"/>
              </a:ext>
            </a:extLst>
          </p:cNvPr>
          <p:cNvSpPr/>
          <p:nvPr>
            <p:custDataLst>
              <p:tags r:id="rId10"/>
            </p:custDataLst>
          </p:nvPr>
        </p:nvSpPr>
        <p:spPr>
          <a:xfrm>
            <a:off x="6297249" y="2413492"/>
            <a:ext cx="1844720"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800">
                <a:solidFill>
                  <a:schemeClr val="tx1"/>
                </a:solidFill>
              </a:rPr>
              <a:t>3. Ai-je la capacité de vérifier que le contenu généré est </a:t>
            </a:r>
            <a:r>
              <a:rPr lang="fr-CA" sz="800" b="1">
                <a:solidFill>
                  <a:schemeClr val="tx1"/>
                </a:solidFill>
              </a:rPr>
              <a:t>véridique</a:t>
            </a:r>
            <a:r>
              <a:rPr lang="fr-CA" sz="800">
                <a:solidFill>
                  <a:schemeClr val="tx1"/>
                </a:solidFill>
              </a:rPr>
              <a:t>? </a:t>
            </a:r>
          </a:p>
        </p:txBody>
      </p:sp>
      <p:sp>
        <p:nvSpPr>
          <p:cNvPr id="10" name="Rectangle : coins arrondis 9">
            <a:extLst>
              <a:ext uri="{FF2B5EF4-FFF2-40B4-BE49-F238E27FC236}">
                <a16:creationId xmlns:a16="http://schemas.microsoft.com/office/drawing/2014/main" id="{B41EF5A7-2221-73D3-FAB3-80D12A2CC6C3}"/>
              </a:ext>
            </a:extLst>
          </p:cNvPr>
          <p:cNvSpPr/>
          <p:nvPr>
            <p:custDataLst>
              <p:tags r:id="rId11"/>
            </p:custDataLst>
          </p:nvPr>
        </p:nvSpPr>
        <p:spPr>
          <a:xfrm>
            <a:off x="6297250" y="3129315"/>
            <a:ext cx="1844720"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fr-CA" sz="800">
                <a:solidFill>
                  <a:schemeClr val="tx1"/>
                </a:solidFill>
              </a:rPr>
              <a:t>4. Ai-je la capacité de reconnaitre les </a:t>
            </a:r>
            <a:r>
              <a:rPr lang="fr-CA" sz="800" b="1">
                <a:solidFill>
                  <a:schemeClr val="tx1"/>
                </a:solidFill>
              </a:rPr>
              <a:t>biais</a:t>
            </a:r>
            <a:r>
              <a:rPr lang="fr-CA" sz="800">
                <a:solidFill>
                  <a:schemeClr val="tx1"/>
                </a:solidFill>
              </a:rPr>
              <a:t> possibles générés par l’IA générative?</a:t>
            </a:r>
          </a:p>
        </p:txBody>
      </p:sp>
      <p:sp>
        <p:nvSpPr>
          <p:cNvPr id="12" name="Rectangle : coins arrondis 11">
            <a:extLst>
              <a:ext uri="{FF2B5EF4-FFF2-40B4-BE49-F238E27FC236}">
                <a16:creationId xmlns:a16="http://schemas.microsoft.com/office/drawing/2014/main" id="{2832987F-4573-CE1B-2B31-E1E794091F9B}"/>
              </a:ext>
            </a:extLst>
          </p:cNvPr>
          <p:cNvSpPr/>
          <p:nvPr>
            <p:custDataLst>
              <p:tags r:id="rId12"/>
            </p:custDataLst>
          </p:nvPr>
        </p:nvSpPr>
        <p:spPr>
          <a:xfrm>
            <a:off x="6297248" y="3841810"/>
            <a:ext cx="1844720" cy="588634"/>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800">
                <a:solidFill>
                  <a:schemeClr val="tx1"/>
                </a:solidFill>
              </a:rPr>
              <a:t>5. Ai-je vérifié que mes citations et mes </a:t>
            </a:r>
            <a:r>
              <a:rPr lang="fr-CA" sz="800" b="1">
                <a:solidFill>
                  <a:schemeClr val="tx1"/>
                </a:solidFill>
              </a:rPr>
              <a:t>références</a:t>
            </a:r>
            <a:r>
              <a:rPr lang="fr-CA" sz="800">
                <a:solidFill>
                  <a:schemeClr val="tx1"/>
                </a:solidFill>
              </a:rPr>
              <a:t> générées par l’IA sont réelles et accessible?</a:t>
            </a:r>
          </a:p>
        </p:txBody>
      </p:sp>
      <p:sp>
        <p:nvSpPr>
          <p:cNvPr id="14" name="Rectangle : coins arrondis 13">
            <a:extLst>
              <a:ext uri="{FF2B5EF4-FFF2-40B4-BE49-F238E27FC236}">
                <a16:creationId xmlns:a16="http://schemas.microsoft.com/office/drawing/2014/main" id="{C5ECC095-CE22-2189-FCA7-86C26A88798A}"/>
              </a:ext>
            </a:extLst>
          </p:cNvPr>
          <p:cNvSpPr/>
          <p:nvPr>
            <p:custDataLst>
              <p:tags r:id="rId13"/>
            </p:custDataLst>
          </p:nvPr>
        </p:nvSpPr>
        <p:spPr>
          <a:xfrm>
            <a:off x="6963659" y="4637345"/>
            <a:ext cx="2699685" cy="763494"/>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Je peux utiliser l’intelligence artificielle générative, </a:t>
            </a:r>
            <a:br>
              <a:rPr lang="fr-CA" sz="900">
                <a:solidFill>
                  <a:schemeClr val="tx1"/>
                </a:solidFill>
              </a:rPr>
            </a:br>
            <a:r>
              <a:rPr lang="fr-CA" sz="900">
                <a:solidFill>
                  <a:schemeClr val="tx1"/>
                </a:solidFill>
              </a:rPr>
              <a:t>en m’assurant de respecter la PIEA et les normes émises dans mon cours quant à son utilisation.</a:t>
            </a:r>
          </a:p>
        </p:txBody>
      </p:sp>
      <p:sp>
        <p:nvSpPr>
          <p:cNvPr id="16" name="Rectangle : coins arrondis 15">
            <a:extLst>
              <a:ext uri="{FF2B5EF4-FFF2-40B4-BE49-F238E27FC236}">
                <a16:creationId xmlns:a16="http://schemas.microsoft.com/office/drawing/2014/main" id="{0B3209C7-F025-EC59-4977-C91FA1CD06E9}"/>
              </a:ext>
            </a:extLst>
          </p:cNvPr>
          <p:cNvSpPr/>
          <p:nvPr>
            <p:custDataLst>
              <p:tags r:id="rId14"/>
            </p:custDataLst>
          </p:nvPr>
        </p:nvSpPr>
        <p:spPr>
          <a:xfrm>
            <a:off x="7391142" y="5757057"/>
            <a:ext cx="1844720"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6. Ai-je </a:t>
            </a:r>
            <a:r>
              <a:rPr lang="fr-CA" sz="900" b="1">
                <a:solidFill>
                  <a:schemeClr val="tx1"/>
                </a:solidFill>
              </a:rPr>
              <a:t>indiqué</a:t>
            </a:r>
            <a:r>
              <a:rPr lang="fr-CA" sz="900">
                <a:solidFill>
                  <a:schemeClr val="tx1"/>
                </a:solidFill>
              </a:rPr>
              <a:t> que j’ai utilisé l’intelligence artificielle générative dans mon travail? </a:t>
            </a:r>
          </a:p>
        </p:txBody>
      </p:sp>
      <p:sp>
        <p:nvSpPr>
          <p:cNvPr id="18" name="Ellipse 17">
            <a:extLst>
              <a:ext uri="{FF2B5EF4-FFF2-40B4-BE49-F238E27FC236}">
                <a16:creationId xmlns:a16="http://schemas.microsoft.com/office/drawing/2014/main" id="{B1D75AB8-4617-4455-83A7-6CDC82FCDE5E}"/>
              </a:ext>
            </a:extLst>
          </p:cNvPr>
          <p:cNvSpPr/>
          <p:nvPr>
            <p:custDataLst>
              <p:tags r:id="rId15"/>
            </p:custDataLst>
          </p:nvPr>
        </p:nvSpPr>
        <p:spPr>
          <a:xfrm>
            <a:off x="8895248" y="1873349"/>
            <a:ext cx="1536192" cy="1536192"/>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350">
                <a:solidFill>
                  <a:schemeClr val="tx1"/>
                </a:solidFill>
                <a:latin typeface="Calibri" panose="020F0502020204030204" pitchFamily="34" charset="0"/>
                <a:ea typeface="Calibri" panose="020F0502020204030204" pitchFamily="34" charset="0"/>
                <a:cs typeface="Times New Roman" panose="02020603050405020304" pitchFamily="18" charset="0"/>
              </a:rPr>
              <a:t>Non, je ne peux pas utiliser l’IA générative.</a:t>
            </a:r>
          </a:p>
        </p:txBody>
      </p:sp>
      <p:cxnSp>
        <p:nvCxnSpPr>
          <p:cNvPr id="19" name="Connecteur : en angle 18">
            <a:extLst>
              <a:ext uri="{FF2B5EF4-FFF2-40B4-BE49-F238E27FC236}">
                <a16:creationId xmlns:a16="http://schemas.microsoft.com/office/drawing/2014/main" id="{36A1A141-8F0B-22A4-E76F-0868E12EE3A7}"/>
              </a:ext>
            </a:extLst>
          </p:cNvPr>
          <p:cNvCxnSpPr>
            <a:stCxn id="7" idx="3"/>
            <a:endCxn id="18" idx="0"/>
          </p:cNvCxnSpPr>
          <p:nvPr>
            <p:custDataLst>
              <p:tags r:id="rId16"/>
            </p:custDataLst>
          </p:nvPr>
        </p:nvCxnSpPr>
        <p:spPr>
          <a:xfrm>
            <a:off x="8141968" y="1099287"/>
            <a:ext cx="1521376" cy="774062"/>
          </a:xfrm>
          <a:prstGeom prst="bentConnector2">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1ACE457A-80AE-17C1-BF94-3D47EE2AA2C0}"/>
              </a:ext>
            </a:extLst>
          </p:cNvPr>
          <p:cNvCxnSpPr>
            <a:cxnSpLocks/>
            <a:stCxn id="8" idx="3"/>
            <a:endCxn id="18" idx="1"/>
          </p:cNvCxnSpPr>
          <p:nvPr>
            <p:custDataLst>
              <p:tags r:id="rId17"/>
            </p:custDataLst>
          </p:nvPr>
        </p:nvCxnSpPr>
        <p:spPr>
          <a:xfrm>
            <a:off x="8141968" y="1897365"/>
            <a:ext cx="978250" cy="200954"/>
          </a:xfrm>
          <a:prstGeom prst="bentConnector4">
            <a:avLst>
              <a:gd name="adj1" fmla="val 19027"/>
              <a:gd name="adj2" fmla="val -240629"/>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Connecteur : en angle 20">
            <a:extLst>
              <a:ext uri="{FF2B5EF4-FFF2-40B4-BE49-F238E27FC236}">
                <a16:creationId xmlns:a16="http://schemas.microsoft.com/office/drawing/2014/main" id="{F4CD738D-056A-9288-CDA3-ED5E9B04C15F}"/>
              </a:ext>
            </a:extLst>
          </p:cNvPr>
          <p:cNvCxnSpPr>
            <a:stCxn id="10" idx="3"/>
            <a:endCxn id="18" idx="3"/>
          </p:cNvCxnSpPr>
          <p:nvPr>
            <p:custDataLst>
              <p:tags r:id="rId18"/>
            </p:custDataLst>
          </p:nvPr>
        </p:nvCxnSpPr>
        <p:spPr>
          <a:xfrm flipV="1">
            <a:off x="8141970" y="3184571"/>
            <a:ext cx="978248" cy="172697"/>
          </a:xfrm>
          <a:prstGeom prst="bentConnector4">
            <a:avLst>
              <a:gd name="adj1" fmla="val 38501"/>
              <a:gd name="adj2" fmla="val 722"/>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ngle 21">
            <a:extLst>
              <a:ext uri="{FF2B5EF4-FFF2-40B4-BE49-F238E27FC236}">
                <a16:creationId xmlns:a16="http://schemas.microsoft.com/office/drawing/2014/main" id="{43E5F270-DC9A-5C38-BBA4-6F9F5398677D}"/>
              </a:ext>
            </a:extLst>
          </p:cNvPr>
          <p:cNvCxnSpPr>
            <a:cxnSpLocks/>
            <a:stCxn id="12" idx="3"/>
            <a:endCxn id="18" idx="4"/>
          </p:cNvCxnSpPr>
          <p:nvPr>
            <p:custDataLst>
              <p:tags r:id="rId19"/>
            </p:custDataLst>
          </p:nvPr>
        </p:nvCxnSpPr>
        <p:spPr>
          <a:xfrm flipV="1">
            <a:off x="8141968" y="3409541"/>
            <a:ext cx="1521376" cy="726586"/>
          </a:xfrm>
          <a:prstGeom prst="bentConnector2">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Connecteur : en angle 22">
            <a:extLst>
              <a:ext uri="{FF2B5EF4-FFF2-40B4-BE49-F238E27FC236}">
                <a16:creationId xmlns:a16="http://schemas.microsoft.com/office/drawing/2014/main" id="{39BC94D7-BC1D-FA1B-C7B5-087D9F1E4C08}"/>
              </a:ext>
            </a:extLst>
          </p:cNvPr>
          <p:cNvCxnSpPr>
            <a:cxnSpLocks/>
            <a:stCxn id="12" idx="2"/>
            <a:endCxn id="14" idx="0"/>
          </p:cNvCxnSpPr>
          <p:nvPr>
            <p:custDataLst>
              <p:tags r:id="rId20"/>
            </p:custDataLst>
          </p:nvPr>
        </p:nvCxnSpPr>
        <p:spPr>
          <a:xfrm rot="16200000" flipH="1">
            <a:off x="7663105" y="3986947"/>
            <a:ext cx="206901" cy="1093894"/>
          </a:xfrm>
          <a:prstGeom prst="bentConnector3">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id="{2E5F5B10-1DFC-42FA-FB62-103C5CBF90A6}"/>
              </a:ext>
            </a:extLst>
          </p:cNvPr>
          <p:cNvCxnSpPr>
            <a:stCxn id="14" idx="2"/>
            <a:endCxn id="16" idx="0"/>
          </p:cNvCxnSpPr>
          <p:nvPr>
            <p:custDataLst>
              <p:tags r:id="rId21"/>
            </p:custDataLst>
          </p:nvPr>
        </p:nvCxnSpPr>
        <p:spPr>
          <a:xfrm rot="16200000" flipH="1">
            <a:off x="8135392" y="5578948"/>
            <a:ext cx="356219" cy="1"/>
          </a:xfrm>
          <a:prstGeom prst="bentConnector3">
            <a:avLst/>
          </a:prstGeom>
          <a:ln w="1905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7E930432-46F4-88DD-8465-59E1D882EAE8}"/>
              </a:ext>
            </a:extLst>
          </p:cNvPr>
          <p:cNvCxnSpPr>
            <a:cxnSpLocks/>
            <a:stCxn id="8" idx="2"/>
            <a:endCxn id="9" idx="0"/>
          </p:cNvCxnSpPr>
          <p:nvPr>
            <p:custDataLst>
              <p:tags r:id="rId22"/>
            </p:custDataLst>
          </p:nvPr>
        </p:nvCxnSpPr>
        <p:spPr>
          <a:xfrm>
            <a:off x="7219608" y="2152317"/>
            <a:ext cx="1" cy="261175"/>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E253250F-8A35-E33F-E74C-D71AA52707E4}"/>
              </a:ext>
            </a:extLst>
          </p:cNvPr>
          <p:cNvCxnSpPr>
            <a:stCxn id="9" idx="2"/>
            <a:endCxn id="10" idx="0"/>
          </p:cNvCxnSpPr>
          <p:nvPr>
            <p:custDataLst>
              <p:tags r:id="rId23"/>
            </p:custDataLst>
          </p:nvPr>
        </p:nvCxnSpPr>
        <p:spPr>
          <a:xfrm>
            <a:off x="7219609" y="2869398"/>
            <a:ext cx="1" cy="259917"/>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4A91505C-684F-D579-18A6-11290B7A9411}"/>
              </a:ext>
            </a:extLst>
          </p:cNvPr>
          <p:cNvCxnSpPr>
            <a:cxnSpLocks/>
            <a:stCxn id="10" idx="2"/>
            <a:endCxn id="12" idx="0"/>
          </p:cNvCxnSpPr>
          <p:nvPr>
            <p:custDataLst>
              <p:tags r:id="rId24"/>
            </p:custDataLst>
          </p:nvPr>
        </p:nvCxnSpPr>
        <p:spPr>
          <a:xfrm flipH="1">
            <a:off x="7219608" y="3585221"/>
            <a:ext cx="2" cy="256589"/>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F7880F5B-8F12-FFAF-8D39-9E7F2C0BB6F8}"/>
              </a:ext>
            </a:extLst>
          </p:cNvPr>
          <p:cNvCxnSpPr>
            <a:cxnSpLocks/>
            <a:stCxn id="7" idx="2"/>
            <a:endCxn id="8" idx="0"/>
          </p:cNvCxnSpPr>
          <p:nvPr>
            <p:custDataLst>
              <p:tags r:id="rId25"/>
            </p:custDataLst>
          </p:nvPr>
        </p:nvCxnSpPr>
        <p:spPr>
          <a:xfrm>
            <a:off x="7219608" y="1327241"/>
            <a:ext cx="0" cy="315171"/>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D1A2BE94-5ABF-656D-4837-5B61D16CB955}"/>
              </a:ext>
            </a:extLst>
          </p:cNvPr>
          <p:cNvSpPr txBox="1"/>
          <p:nvPr>
            <p:custDataLst>
              <p:tags r:id="rId26"/>
            </p:custDataLst>
          </p:nvPr>
        </p:nvSpPr>
        <p:spPr>
          <a:xfrm>
            <a:off x="8427190" y="871438"/>
            <a:ext cx="458780" cy="253916"/>
          </a:xfrm>
          <a:prstGeom prst="rect">
            <a:avLst/>
          </a:prstGeom>
          <a:noFill/>
        </p:spPr>
        <p:txBody>
          <a:bodyPr wrap="none" rtlCol="0">
            <a:spAutoFit/>
          </a:bodyPr>
          <a:lstStyle/>
          <a:p>
            <a:r>
              <a:rPr lang="fr-CA" sz="1050" b="1"/>
              <a:t>NON</a:t>
            </a:r>
          </a:p>
        </p:txBody>
      </p:sp>
      <p:cxnSp>
        <p:nvCxnSpPr>
          <p:cNvPr id="30" name="Connecteur droit avec flèche 29">
            <a:extLst>
              <a:ext uri="{FF2B5EF4-FFF2-40B4-BE49-F238E27FC236}">
                <a16:creationId xmlns:a16="http://schemas.microsoft.com/office/drawing/2014/main" id="{653736E7-1C83-D2D5-37EC-9407D7D3D725}"/>
              </a:ext>
            </a:extLst>
          </p:cNvPr>
          <p:cNvCxnSpPr>
            <a:stCxn id="9" idx="3"/>
            <a:endCxn id="18" idx="2"/>
          </p:cNvCxnSpPr>
          <p:nvPr>
            <p:custDataLst>
              <p:tags r:id="rId27"/>
            </p:custDataLst>
          </p:nvPr>
        </p:nvCxnSpPr>
        <p:spPr>
          <a:xfrm>
            <a:off x="8141969" y="2641445"/>
            <a:ext cx="753279" cy="0"/>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F812086-D278-F456-0300-5553A55D82EB}"/>
              </a:ext>
            </a:extLst>
          </p:cNvPr>
          <p:cNvSpPr txBox="1"/>
          <p:nvPr>
            <p:custDataLst>
              <p:tags r:id="rId28"/>
            </p:custDataLst>
          </p:nvPr>
        </p:nvSpPr>
        <p:spPr>
          <a:xfrm>
            <a:off x="8427190" y="1643866"/>
            <a:ext cx="458780" cy="253916"/>
          </a:xfrm>
          <a:prstGeom prst="rect">
            <a:avLst/>
          </a:prstGeom>
          <a:noFill/>
        </p:spPr>
        <p:txBody>
          <a:bodyPr wrap="none" rtlCol="0">
            <a:spAutoFit/>
          </a:bodyPr>
          <a:lstStyle/>
          <a:p>
            <a:r>
              <a:rPr lang="fr-CA" sz="1050" b="1"/>
              <a:t>NON</a:t>
            </a:r>
          </a:p>
        </p:txBody>
      </p:sp>
      <p:sp>
        <p:nvSpPr>
          <p:cNvPr id="32" name="ZoneTexte 31">
            <a:extLst>
              <a:ext uri="{FF2B5EF4-FFF2-40B4-BE49-F238E27FC236}">
                <a16:creationId xmlns:a16="http://schemas.microsoft.com/office/drawing/2014/main" id="{4FFCDD67-A026-74D0-0172-671D1DD5B296}"/>
              </a:ext>
            </a:extLst>
          </p:cNvPr>
          <p:cNvSpPr txBox="1"/>
          <p:nvPr>
            <p:custDataLst>
              <p:tags r:id="rId29"/>
            </p:custDataLst>
          </p:nvPr>
        </p:nvSpPr>
        <p:spPr>
          <a:xfrm>
            <a:off x="8429760" y="2412052"/>
            <a:ext cx="458780" cy="253916"/>
          </a:xfrm>
          <a:prstGeom prst="rect">
            <a:avLst/>
          </a:prstGeom>
          <a:noFill/>
        </p:spPr>
        <p:txBody>
          <a:bodyPr wrap="none" rtlCol="0">
            <a:spAutoFit/>
          </a:bodyPr>
          <a:lstStyle/>
          <a:p>
            <a:r>
              <a:rPr lang="fr-CA" sz="1050" b="1"/>
              <a:t>NON</a:t>
            </a:r>
          </a:p>
        </p:txBody>
      </p:sp>
      <p:sp>
        <p:nvSpPr>
          <p:cNvPr id="33" name="ZoneTexte 32">
            <a:extLst>
              <a:ext uri="{FF2B5EF4-FFF2-40B4-BE49-F238E27FC236}">
                <a16:creationId xmlns:a16="http://schemas.microsoft.com/office/drawing/2014/main" id="{9C55EB45-581D-8C47-7D06-786F6DE7EDEE}"/>
              </a:ext>
            </a:extLst>
          </p:cNvPr>
          <p:cNvSpPr txBox="1"/>
          <p:nvPr>
            <p:custDataLst>
              <p:tags r:id="rId30"/>
            </p:custDataLst>
          </p:nvPr>
        </p:nvSpPr>
        <p:spPr>
          <a:xfrm>
            <a:off x="8429760" y="3124995"/>
            <a:ext cx="458780" cy="253916"/>
          </a:xfrm>
          <a:prstGeom prst="rect">
            <a:avLst/>
          </a:prstGeom>
          <a:noFill/>
        </p:spPr>
        <p:txBody>
          <a:bodyPr wrap="none" rtlCol="0">
            <a:spAutoFit/>
          </a:bodyPr>
          <a:lstStyle/>
          <a:p>
            <a:r>
              <a:rPr lang="fr-CA" sz="1050" b="1"/>
              <a:t>NON</a:t>
            </a:r>
          </a:p>
        </p:txBody>
      </p:sp>
      <p:sp>
        <p:nvSpPr>
          <p:cNvPr id="34" name="ZoneTexte 33">
            <a:extLst>
              <a:ext uri="{FF2B5EF4-FFF2-40B4-BE49-F238E27FC236}">
                <a16:creationId xmlns:a16="http://schemas.microsoft.com/office/drawing/2014/main" id="{28A13D11-33C4-CA19-FCB5-B20AD5200441}"/>
              </a:ext>
            </a:extLst>
          </p:cNvPr>
          <p:cNvSpPr txBox="1"/>
          <p:nvPr>
            <p:custDataLst>
              <p:tags r:id="rId31"/>
            </p:custDataLst>
          </p:nvPr>
        </p:nvSpPr>
        <p:spPr>
          <a:xfrm>
            <a:off x="8427190" y="3847751"/>
            <a:ext cx="458780" cy="253916"/>
          </a:xfrm>
          <a:prstGeom prst="rect">
            <a:avLst/>
          </a:prstGeom>
          <a:noFill/>
        </p:spPr>
        <p:txBody>
          <a:bodyPr wrap="none" rtlCol="0">
            <a:spAutoFit/>
          </a:bodyPr>
          <a:lstStyle/>
          <a:p>
            <a:r>
              <a:rPr lang="fr-CA" sz="1050" b="1"/>
              <a:t>NON</a:t>
            </a:r>
          </a:p>
        </p:txBody>
      </p:sp>
      <p:sp>
        <p:nvSpPr>
          <p:cNvPr id="35" name="ZoneTexte 34">
            <a:extLst>
              <a:ext uri="{FF2B5EF4-FFF2-40B4-BE49-F238E27FC236}">
                <a16:creationId xmlns:a16="http://schemas.microsoft.com/office/drawing/2014/main" id="{16A6AB87-2C44-DF48-04AE-77F8DDEE76E7}"/>
              </a:ext>
            </a:extLst>
          </p:cNvPr>
          <p:cNvSpPr txBox="1"/>
          <p:nvPr>
            <p:custDataLst>
              <p:tags r:id="rId32"/>
            </p:custDataLst>
          </p:nvPr>
        </p:nvSpPr>
        <p:spPr>
          <a:xfrm>
            <a:off x="6866667" y="1379799"/>
            <a:ext cx="407484" cy="253916"/>
          </a:xfrm>
          <a:prstGeom prst="rect">
            <a:avLst/>
          </a:prstGeom>
          <a:noFill/>
        </p:spPr>
        <p:txBody>
          <a:bodyPr wrap="none" rtlCol="0">
            <a:spAutoFit/>
          </a:bodyPr>
          <a:lstStyle/>
          <a:p>
            <a:r>
              <a:rPr lang="fr-CA" sz="1050" b="1"/>
              <a:t>OUI</a:t>
            </a:r>
          </a:p>
        </p:txBody>
      </p:sp>
      <p:sp>
        <p:nvSpPr>
          <p:cNvPr id="36" name="ZoneTexte 35">
            <a:extLst>
              <a:ext uri="{FF2B5EF4-FFF2-40B4-BE49-F238E27FC236}">
                <a16:creationId xmlns:a16="http://schemas.microsoft.com/office/drawing/2014/main" id="{450DD202-881B-0308-FCD6-8FF17A1B13E1}"/>
              </a:ext>
            </a:extLst>
          </p:cNvPr>
          <p:cNvSpPr txBox="1"/>
          <p:nvPr>
            <p:custDataLst>
              <p:tags r:id="rId33"/>
            </p:custDataLst>
          </p:nvPr>
        </p:nvSpPr>
        <p:spPr>
          <a:xfrm>
            <a:off x="6865904" y="2126706"/>
            <a:ext cx="407484" cy="253916"/>
          </a:xfrm>
          <a:prstGeom prst="rect">
            <a:avLst/>
          </a:prstGeom>
          <a:noFill/>
        </p:spPr>
        <p:txBody>
          <a:bodyPr wrap="none" rtlCol="0">
            <a:spAutoFit/>
          </a:bodyPr>
          <a:lstStyle/>
          <a:p>
            <a:r>
              <a:rPr lang="fr-CA" sz="1050" b="1"/>
              <a:t>OUI</a:t>
            </a:r>
          </a:p>
        </p:txBody>
      </p:sp>
      <p:sp>
        <p:nvSpPr>
          <p:cNvPr id="37" name="ZoneTexte 36">
            <a:extLst>
              <a:ext uri="{FF2B5EF4-FFF2-40B4-BE49-F238E27FC236}">
                <a16:creationId xmlns:a16="http://schemas.microsoft.com/office/drawing/2014/main" id="{6F1B4EC4-28AC-AFB2-0B73-E41E58052F1C}"/>
              </a:ext>
            </a:extLst>
          </p:cNvPr>
          <p:cNvSpPr txBox="1"/>
          <p:nvPr>
            <p:custDataLst>
              <p:tags r:id="rId34"/>
            </p:custDataLst>
          </p:nvPr>
        </p:nvSpPr>
        <p:spPr>
          <a:xfrm>
            <a:off x="6881062" y="2883940"/>
            <a:ext cx="407484" cy="253916"/>
          </a:xfrm>
          <a:prstGeom prst="rect">
            <a:avLst/>
          </a:prstGeom>
          <a:noFill/>
        </p:spPr>
        <p:txBody>
          <a:bodyPr wrap="none" rtlCol="0">
            <a:spAutoFit/>
          </a:bodyPr>
          <a:lstStyle/>
          <a:p>
            <a:r>
              <a:rPr lang="fr-CA" sz="1050" b="1"/>
              <a:t>OUI</a:t>
            </a:r>
          </a:p>
        </p:txBody>
      </p:sp>
      <p:sp>
        <p:nvSpPr>
          <p:cNvPr id="38" name="ZoneTexte 37">
            <a:extLst>
              <a:ext uri="{FF2B5EF4-FFF2-40B4-BE49-F238E27FC236}">
                <a16:creationId xmlns:a16="http://schemas.microsoft.com/office/drawing/2014/main" id="{6566F80F-575C-1D0B-F9BD-E6A210CD0A75}"/>
              </a:ext>
            </a:extLst>
          </p:cNvPr>
          <p:cNvSpPr txBox="1"/>
          <p:nvPr>
            <p:custDataLst>
              <p:tags r:id="rId35"/>
            </p:custDataLst>
          </p:nvPr>
        </p:nvSpPr>
        <p:spPr>
          <a:xfrm>
            <a:off x="6881062" y="3600709"/>
            <a:ext cx="407484" cy="253916"/>
          </a:xfrm>
          <a:prstGeom prst="rect">
            <a:avLst/>
          </a:prstGeom>
          <a:noFill/>
        </p:spPr>
        <p:txBody>
          <a:bodyPr wrap="none" rtlCol="0">
            <a:spAutoFit/>
          </a:bodyPr>
          <a:lstStyle/>
          <a:p>
            <a:r>
              <a:rPr lang="fr-CA" sz="1050" b="1"/>
              <a:t>OUI</a:t>
            </a:r>
          </a:p>
        </p:txBody>
      </p:sp>
      <p:sp>
        <p:nvSpPr>
          <p:cNvPr id="39" name="ZoneTexte 38">
            <a:extLst>
              <a:ext uri="{FF2B5EF4-FFF2-40B4-BE49-F238E27FC236}">
                <a16:creationId xmlns:a16="http://schemas.microsoft.com/office/drawing/2014/main" id="{AAC4D41B-5211-BFE0-A071-598DC8F33F6B}"/>
              </a:ext>
            </a:extLst>
          </p:cNvPr>
          <p:cNvSpPr txBox="1"/>
          <p:nvPr>
            <p:custDataLst>
              <p:tags r:id="rId36"/>
            </p:custDataLst>
          </p:nvPr>
        </p:nvSpPr>
        <p:spPr>
          <a:xfrm>
            <a:off x="6865330" y="4363735"/>
            <a:ext cx="407484" cy="253916"/>
          </a:xfrm>
          <a:prstGeom prst="rect">
            <a:avLst/>
          </a:prstGeom>
          <a:noFill/>
        </p:spPr>
        <p:txBody>
          <a:bodyPr wrap="none" rtlCol="0">
            <a:spAutoFit/>
          </a:bodyPr>
          <a:lstStyle/>
          <a:p>
            <a:r>
              <a:rPr lang="fr-CA" sz="1050" b="1"/>
              <a:t>OUI</a:t>
            </a:r>
          </a:p>
        </p:txBody>
      </p:sp>
      <p:pic>
        <p:nvPicPr>
          <p:cNvPr id="40" name="Image 39" descr="Résultat d’images pour cc by sa">
            <a:extLst>
              <a:ext uri="{FF2B5EF4-FFF2-40B4-BE49-F238E27FC236}">
                <a16:creationId xmlns:a16="http://schemas.microsoft.com/office/drawing/2014/main" id="{FCD16760-9ED9-B409-6FF9-63B4F21AE5B1}"/>
              </a:ext>
            </a:extLst>
          </p:cNvPr>
          <p:cNvPicPr>
            <a:picLocks noChangeAspect="1"/>
          </p:cNvPicPr>
          <p:nvPr>
            <p:custDataLst>
              <p:tags r:id="rId37"/>
            </p:custDataLst>
          </p:nvPr>
        </p:nvPicPr>
        <p:blipFill rotWithShape="1">
          <a:blip r:embed="rId44" cstate="print">
            <a:extLst>
              <a:ext uri="{28A0092B-C50C-407E-A947-70E740481C1C}">
                <a14:useLocalDpi xmlns:a14="http://schemas.microsoft.com/office/drawing/2010/main" val="0"/>
              </a:ext>
            </a:extLst>
          </a:blip>
          <a:srcRect l="11243" t="25737" r="5292" b="25530"/>
          <a:stretch/>
        </p:blipFill>
        <p:spPr bwMode="auto">
          <a:xfrm>
            <a:off x="10040503" y="6490632"/>
            <a:ext cx="713597" cy="249986"/>
          </a:xfrm>
          <a:prstGeom prst="rect">
            <a:avLst/>
          </a:prstGeom>
          <a:noFill/>
          <a:ln>
            <a:noFill/>
          </a:ln>
        </p:spPr>
      </p:pic>
      <p:sp>
        <p:nvSpPr>
          <p:cNvPr id="41" name="ZoneTexte 40">
            <a:extLst>
              <a:ext uri="{FF2B5EF4-FFF2-40B4-BE49-F238E27FC236}">
                <a16:creationId xmlns:a16="http://schemas.microsoft.com/office/drawing/2014/main" id="{B9E571B3-A19B-8ECA-BF95-FBB0F6BE8140}"/>
              </a:ext>
            </a:extLst>
          </p:cNvPr>
          <p:cNvSpPr txBox="1"/>
          <p:nvPr>
            <p:custDataLst>
              <p:tags r:id="rId38"/>
            </p:custDataLst>
          </p:nvPr>
        </p:nvSpPr>
        <p:spPr>
          <a:xfrm>
            <a:off x="5741751" y="0"/>
            <a:ext cx="5143500" cy="507831"/>
          </a:xfrm>
          <a:prstGeom prst="rect">
            <a:avLst/>
          </a:prstGeom>
          <a:solidFill>
            <a:schemeClr val="accent1">
              <a:lumMod val="60000"/>
              <a:lumOff val="40000"/>
            </a:schemeClr>
          </a:solidFill>
        </p:spPr>
        <p:txBody>
          <a:bodyPr wrap="square" rtlCol="0">
            <a:spAutoFit/>
          </a:bodyPr>
          <a:lstStyle/>
          <a:p>
            <a:pPr algn="ctr"/>
            <a:r>
              <a:rPr lang="fr-CA" sz="1350" b="1"/>
              <a:t>POUR UNE UTILISATION INTÈGRE DE L’INTELLIGENCE ARTIFICIELLE (IA) GÉNÉRATIVE</a:t>
            </a:r>
          </a:p>
        </p:txBody>
      </p:sp>
    </p:spTree>
    <p:extLst>
      <p:ext uri="{BB962C8B-B14F-4D97-AF65-F5344CB8AC3E}">
        <p14:creationId xmlns:p14="http://schemas.microsoft.com/office/powerpoint/2010/main" val="2061423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8">
              <a:duotone>
                <a:schemeClr val="accent1">
                  <a:shade val="45000"/>
                  <a:satMod val="135000"/>
                </a:schemeClr>
                <a:prstClr val="white"/>
              </a:duotone>
              <a:extLst>
                <a:ext uri="{BEBA8EAE-BF5A-486C-A8C5-ECC9F3942E4B}">
                  <a14:imgProps xmlns:a14="http://schemas.microsoft.com/office/drawing/2010/main">
                    <a14:imgLayer r:embed="rId59">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F43AE0BA-3E14-4F48-A006-A3861EF37BA9}"/>
              </a:ext>
            </a:extLst>
          </p:cNvPr>
          <p:cNvSpPr>
            <a:spLocks noGrp="1"/>
          </p:cNvSpPr>
          <p:nvPr>
            <p:ph type="title"/>
            <p:custDataLst>
              <p:tags r:id="rId3"/>
            </p:custDataLst>
          </p:nvPr>
        </p:nvSpPr>
        <p:spPr>
          <a:xfrm>
            <a:off x="264160" y="643466"/>
            <a:ext cx="4065620" cy="6328834"/>
          </a:xfrm>
        </p:spPr>
        <p:txBody>
          <a:bodyPr>
            <a:normAutofit/>
          </a:bodyPr>
          <a:lstStyle/>
          <a:p>
            <a:pPr algn="r"/>
            <a:r>
              <a:rPr lang="fr-CA" sz="3600">
                <a:solidFill>
                  <a:srgbClr val="FFFFFF"/>
                </a:solidFill>
              </a:rPr>
              <a:t>Gabarit d’aide-mémoire</a:t>
            </a:r>
            <a:br>
              <a:rPr lang="fr-CA" sz="3600">
                <a:solidFill>
                  <a:srgbClr val="FFFFFF"/>
                </a:solidFill>
              </a:rPr>
            </a:br>
            <a:br>
              <a:rPr lang="fr-CA" sz="3600">
                <a:solidFill>
                  <a:srgbClr val="FFFFFF"/>
                </a:solidFill>
              </a:rPr>
            </a:br>
            <a:r>
              <a:rPr lang="fr-CA" sz="3600">
                <a:solidFill>
                  <a:srgbClr val="FFFFFF"/>
                </a:solidFill>
              </a:rPr>
              <a:t>Mon travail est-il prêt à être remis?</a:t>
            </a:r>
            <a:br>
              <a:rPr lang="fr-CA" sz="3600">
                <a:solidFill>
                  <a:srgbClr val="FFFFFF"/>
                </a:solidFill>
              </a:rPr>
            </a:br>
            <a:br>
              <a:rPr lang="fr-CA" sz="3600">
                <a:solidFill>
                  <a:srgbClr val="FFFFFF"/>
                </a:solidFill>
              </a:rPr>
            </a:br>
            <a:r>
              <a:rPr lang="fr-CA" sz="3600">
                <a:solidFill>
                  <a:srgbClr val="FFFFFF"/>
                </a:solidFill>
              </a:rPr>
              <a:t> </a:t>
            </a:r>
            <a:br>
              <a:rPr lang="fr-CA" sz="3600">
                <a:solidFill>
                  <a:srgbClr val="FFFFFF"/>
                </a:solidFill>
              </a:rPr>
            </a:br>
            <a:br>
              <a:rPr lang="fr-CA" sz="3600">
                <a:solidFill>
                  <a:srgbClr val="FFFFFF"/>
                </a:solidFill>
              </a:rPr>
            </a:br>
            <a:br>
              <a:rPr lang="fr-CA" sz="3600">
                <a:solidFill>
                  <a:srgbClr val="FFFFFF"/>
                </a:solidFill>
              </a:rPr>
            </a:br>
            <a:endParaRPr lang="fr-CA" sz="3600">
              <a:solidFill>
                <a:srgbClr val="FFFFFF"/>
              </a:solidFill>
            </a:endParaRP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5D26955D-63E0-4B30-9874-CC80450C6522}"/>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51</a:t>
            </a:fld>
            <a:endParaRPr lang="en-US"/>
          </a:p>
        </p:txBody>
      </p:sp>
      <p:sp>
        <p:nvSpPr>
          <p:cNvPr id="3" name="ZoneTexte 2">
            <a:extLst>
              <a:ext uri="{FF2B5EF4-FFF2-40B4-BE49-F238E27FC236}">
                <a16:creationId xmlns:a16="http://schemas.microsoft.com/office/drawing/2014/main" id="{4F05CE8A-811F-60DB-AB86-ED3CE70D44E5}"/>
              </a:ext>
            </a:extLst>
          </p:cNvPr>
          <p:cNvSpPr txBox="1"/>
          <p:nvPr>
            <p:custDataLst>
              <p:tags r:id="rId7"/>
            </p:custDataLst>
          </p:nvPr>
        </p:nvSpPr>
        <p:spPr>
          <a:xfrm>
            <a:off x="5446473" y="0"/>
            <a:ext cx="5143500" cy="421334"/>
          </a:xfrm>
          <a:prstGeom prst="rect">
            <a:avLst/>
          </a:prstGeom>
          <a:solidFill>
            <a:schemeClr val="accent1">
              <a:lumMod val="60000"/>
              <a:lumOff val="40000"/>
            </a:schemeClr>
          </a:solidFill>
        </p:spPr>
        <p:txBody>
          <a:bodyPr wrap="square" rtlCol="0">
            <a:spAutoFit/>
          </a:bodyPr>
          <a:lstStyle/>
          <a:p>
            <a:pPr algn="ctr"/>
            <a:r>
              <a:rPr lang="fr-CA" sz="1350" b="1"/>
              <a:t>Mon travail est-il prêt à être remis?</a:t>
            </a:r>
          </a:p>
          <a:p>
            <a:pPr algn="r"/>
            <a:r>
              <a:rPr lang="fr-CA" sz="788" b="1"/>
              <a:t>Adapté de </a:t>
            </a:r>
            <a:r>
              <a:rPr lang="fr-CA" sz="788">
                <a:solidFill>
                  <a:srgbClr val="0070C0"/>
                </a:solidFill>
                <a:hlinkClick r:id="rId61">
                  <a:extLst>
                    <a:ext uri="{A12FA001-AC4F-418D-AE19-62706E023703}">
                      <ahyp:hlinkClr xmlns:ahyp="http://schemas.microsoft.com/office/drawing/2018/hyperlinkcolor" val="tx"/>
                    </a:ext>
                  </a:extLst>
                </a:hlinkClick>
              </a:rPr>
              <a:t>Mon travail est-il prêt à être remis ? </a:t>
            </a:r>
            <a:endParaRPr lang="fr-CA" sz="788" b="1">
              <a:solidFill>
                <a:srgbClr val="0070C0"/>
              </a:solidFill>
            </a:endParaRPr>
          </a:p>
        </p:txBody>
      </p:sp>
      <p:sp>
        <p:nvSpPr>
          <p:cNvPr id="5" name="Rectangle : coins arrondis 4">
            <a:extLst>
              <a:ext uri="{FF2B5EF4-FFF2-40B4-BE49-F238E27FC236}">
                <a16:creationId xmlns:a16="http://schemas.microsoft.com/office/drawing/2014/main" id="{680D0CFF-451D-D5D1-6B12-A2AC954FCF9C}"/>
              </a:ext>
            </a:extLst>
          </p:cNvPr>
          <p:cNvSpPr/>
          <p:nvPr>
            <p:custDataLst>
              <p:tags r:id="rId8"/>
            </p:custDataLst>
          </p:nvPr>
        </p:nvSpPr>
        <p:spPr>
          <a:xfrm>
            <a:off x="5586197" y="561864"/>
            <a:ext cx="2061770"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1. Ai-je recyclé un de mes travaux ou celui d'un autre ?</a:t>
            </a:r>
          </a:p>
        </p:txBody>
      </p:sp>
      <p:sp>
        <p:nvSpPr>
          <p:cNvPr id="42" name="Rectangle : coins arrondis 41">
            <a:extLst>
              <a:ext uri="{FF2B5EF4-FFF2-40B4-BE49-F238E27FC236}">
                <a16:creationId xmlns:a16="http://schemas.microsoft.com/office/drawing/2014/main" id="{5DB22E85-D662-48AE-5DD9-0558225DA2D7}"/>
              </a:ext>
            </a:extLst>
          </p:cNvPr>
          <p:cNvSpPr/>
          <p:nvPr>
            <p:custDataLst>
              <p:tags r:id="rId9"/>
            </p:custDataLst>
          </p:nvPr>
        </p:nvSpPr>
        <p:spPr>
          <a:xfrm>
            <a:off x="5586197" y="1636607"/>
            <a:ext cx="2076927" cy="530150"/>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2. Ai-je utilisé une image, un dessin, une photo, un graphique, une musique, une vidéo??</a:t>
            </a:r>
          </a:p>
        </p:txBody>
      </p:sp>
      <p:sp>
        <p:nvSpPr>
          <p:cNvPr id="43" name="Rectangle : coins arrondis 42">
            <a:extLst>
              <a:ext uri="{FF2B5EF4-FFF2-40B4-BE49-F238E27FC236}">
                <a16:creationId xmlns:a16="http://schemas.microsoft.com/office/drawing/2014/main" id="{E22CDBF2-AC5E-2030-AC96-D501348880C9}"/>
              </a:ext>
            </a:extLst>
          </p:cNvPr>
          <p:cNvSpPr/>
          <p:nvPr>
            <p:custDataLst>
              <p:tags r:id="rId10"/>
            </p:custDataLst>
          </p:nvPr>
        </p:nvSpPr>
        <p:spPr>
          <a:xfrm>
            <a:off x="5586197" y="2407686"/>
            <a:ext cx="2061771"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3. Ai-je fait du « copier-coller » ?</a:t>
            </a:r>
          </a:p>
        </p:txBody>
      </p:sp>
      <p:sp>
        <p:nvSpPr>
          <p:cNvPr id="44" name="Rectangle : coins arrondis 43">
            <a:extLst>
              <a:ext uri="{FF2B5EF4-FFF2-40B4-BE49-F238E27FC236}">
                <a16:creationId xmlns:a16="http://schemas.microsoft.com/office/drawing/2014/main" id="{9696EA2E-EE25-1C84-97E4-DC17A25F9F21}"/>
              </a:ext>
            </a:extLst>
          </p:cNvPr>
          <p:cNvSpPr/>
          <p:nvPr>
            <p:custDataLst>
              <p:tags r:id="rId11"/>
            </p:custDataLst>
          </p:nvPr>
        </p:nvSpPr>
        <p:spPr>
          <a:xfrm>
            <a:off x="5586197" y="3123508"/>
            <a:ext cx="2061772"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fr-CA" sz="900">
                <a:solidFill>
                  <a:schemeClr val="tx1"/>
                </a:solidFill>
              </a:rPr>
              <a:t>4. Ai-je reformulé des phrases ou des idées avec mes propres mots ?</a:t>
            </a:r>
          </a:p>
        </p:txBody>
      </p:sp>
      <p:sp>
        <p:nvSpPr>
          <p:cNvPr id="45" name="Rectangle : coins arrondis 44">
            <a:extLst>
              <a:ext uri="{FF2B5EF4-FFF2-40B4-BE49-F238E27FC236}">
                <a16:creationId xmlns:a16="http://schemas.microsoft.com/office/drawing/2014/main" id="{774FAA6D-A1E0-2691-B7C0-A0527ADC7A72}"/>
              </a:ext>
            </a:extLst>
          </p:cNvPr>
          <p:cNvSpPr/>
          <p:nvPr>
            <p:custDataLst>
              <p:tags r:id="rId12"/>
            </p:custDataLst>
          </p:nvPr>
        </p:nvSpPr>
        <p:spPr>
          <a:xfrm>
            <a:off x="5580070" y="4356338"/>
            <a:ext cx="2061771"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5. Ai-je réalisé ce travail individuellement ou en équipe ?</a:t>
            </a:r>
          </a:p>
        </p:txBody>
      </p:sp>
      <p:cxnSp>
        <p:nvCxnSpPr>
          <p:cNvPr id="46" name="Connecteur droit avec flèche 45">
            <a:extLst>
              <a:ext uri="{FF2B5EF4-FFF2-40B4-BE49-F238E27FC236}">
                <a16:creationId xmlns:a16="http://schemas.microsoft.com/office/drawing/2014/main" id="{0D1588AD-96F6-EBB7-EECC-A741EB5B1297}"/>
              </a:ext>
            </a:extLst>
          </p:cNvPr>
          <p:cNvCxnSpPr>
            <a:cxnSpLocks/>
            <a:stCxn id="42" idx="2"/>
            <a:endCxn id="43" idx="0"/>
          </p:cNvCxnSpPr>
          <p:nvPr>
            <p:custDataLst>
              <p:tags r:id="rId13"/>
            </p:custDataLst>
          </p:nvPr>
        </p:nvCxnSpPr>
        <p:spPr>
          <a:xfrm flipH="1">
            <a:off x="6617083" y="2166757"/>
            <a:ext cx="7577" cy="240929"/>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62E7E471-D28A-1A9B-6FBF-439D73AF8011}"/>
              </a:ext>
            </a:extLst>
          </p:cNvPr>
          <p:cNvCxnSpPr>
            <a:cxnSpLocks/>
            <a:stCxn id="43" idx="2"/>
            <a:endCxn id="44" idx="0"/>
          </p:cNvCxnSpPr>
          <p:nvPr>
            <p:custDataLst>
              <p:tags r:id="rId14"/>
            </p:custDataLst>
          </p:nvPr>
        </p:nvCxnSpPr>
        <p:spPr>
          <a:xfrm>
            <a:off x="6617083" y="2863591"/>
            <a:ext cx="0" cy="259917"/>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1ED2A0A0-3FD7-D28F-06E1-3D2826E20162}"/>
              </a:ext>
            </a:extLst>
          </p:cNvPr>
          <p:cNvCxnSpPr>
            <a:cxnSpLocks/>
            <a:stCxn id="44" idx="2"/>
            <a:endCxn id="45" idx="0"/>
          </p:cNvCxnSpPr>
          <p:nvPr>
            <p:custDataLst>
              <p:tags r:id="rId15"/>
            </p:custDataLst>
          </p:nvPr>
        </p:nvCxnSpPr>
        <p:spPr>
          <a:xfrm flipH="1">
            <a:off x="6610955" y="3579414"/>
            <a:ext cx="6128" cy="776924"/>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458299D0-4BEC-CBF7-A1C0-4F857F2DB5B2}"/>
              </a:ext>
            </a:extLst>
          </p:cNvPr>
          <p:cNvCxnSpPr>
            <a:cxnSpLocks/>
            <a:stCxn id="5" idx="2"/>
            <a:endCxn id="42" idx="0"/>
          </p:cNvCxnSpPr>
          <p:nvPr>
            <p:custDataLst>
              <p:tags r:id="rId16"/>
            </p:custDataLst>
          </p:nvPr>
        </p:nvCxnSpPr>
        <p:spPr>
          <a:xfrm>
            <a:off x="6617082" y="1017770"/>
            <a:ext cx="7578" cy="618837"/>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1CA1192F-D217-99BD-072E-DB22FDDB62D3}"/>
              </a:ext>
            </a:extLst>
          </p:cNvPr>
          <p:cNvSpPr txBox="1"/>
          <p:nvPr>
            <p:custDataLst>
              <p:tags r:id="rId17"/>
            </p:custDataLst>
          </p:nvPr>
        </p:nvSpPr>
        <p:spPr>
          <a:xfrm>
            <a:off x="6277334" y="1143334"/>
            <a:ext cx="431528" cy="253916"/>
          </a:xfrm>
          <a:prstGeom prst="rect">
            <a:avLst/>
          </a:prstGeom>
          <a:noFill/>
        </p:spPr>
        <p:txBody>
          <a:bodyPr wrap="none" rtlCol="0">
            <a:spAutoFit/>
          </a:bodyPr>
          <a:lstStyle/>
          <a:p>
            <a:r>
              <a:rPr lang="fr-CA" sz="1050" b="1"/>
              <a:t>Non</a:t>
            </a:r>
          </a:p>
        </p:txBody>
      </p:sp>
      <p:sp>
        <p:nvSpPr>
          <p:cNvPr id="51" name="ZoneTexte 50">
            <a:extLst>
              <a:ext uri="{FF2B5EF4-FFF2-40B4-BE49-F238E27FC236}">
                <a16:creationId xmlns:a16="http://schemas.microsoft.com/office/drawing/2014/main" id="{EC97680E-F10C-9334-2E39-1AAFCCD317C4}"/>
              </a:ext>
            </a:extLst>
          </p:cNvPr>
          <p:cNvSpPr txBox="1"/>
          <p:nvPr>
            <p:custDataLst>
              <p:tags r:id="rId18"/>
            </p:custDataLst>
          </p:nvPr>
        </p:nvSpPr>
        <p:spPr>
          <a:xfrm>
            <a:off x="6264744" y="2120480"/>
            <a:ext cx="431528" cy="253916"/>
          </a:xfrm>
          <a:prstGeom prst="rect">
            <a:avLst/>
          </a:prstGeom>
          <a:noFill/>
        </p:spPr>
        <p:txBody>
          <a:bodyPr wrap="none" rtlCol="0">
            <a:spAutoFit/>
          </a:bodyPr>
          <a:lstStyle/>
          <a:p>
            <a:r>
              <a:rPr lang="fr-CA" sz="1050" b="1"/>
              <a:t>Non</a:t>
            </a:r>
          </a:p>
        </p:txBody>
      </p:sp>
      <p:sp>
        <p:nvSpPr>
          <p:cNvPr id="52" name="ZoneTexte 51">
            <a:extLst>
              <a:ext uri="{FF2B5EF4-FFF2-40B4-BE49-F238E27FC236}">
                <a16:creationId xmlns:a16="http://schemas.microsoft.com/office/drawing/2014/main" id="{26E6741B-498D-F9F5-87B0-79451D311C75}"/>
              </a:ext>
            </a:extLst>
          </p:cNvPr>
          <p:cNvSpPr txBox="1"/>
          <p:nvPr>
            <p:custDataLst>
              <p:tags r:id="rId19"/>
            </p:custDataLst>
          </p:nvPr>
        </p:nvSpPr>
        <p:spPr>
          <a:xfrm>
            <a:off x="6277334" y="2878133"/>
            <a:ext cx="431528" cy="253916"/>
          </a:xfrm>
          <a:prstGeom prst="rect">
            <a:avLst/>
          </a:prstGeom>
          <a:noFill/>
        </p:spPr>
        <p:txBody>
          <a:bodyPr wrap="none" rtlCol="0">
            <a:spAutoFit/>
          </a:bodyPr>
          <a:lstStyle/>
          <a:p>
            <a:r>
              <a:rPr lang="fr-CA" sz="1050" b="1"/>
              <a:t>Non</a:t>
            </a:r>
          </a:p>
        </p:txBody>
      </p:sp>
      <p:sp>
        <p:nvSpPr>
          <p:cNvPr id="53" name="ZoneTexte 52">
            <a:extLst>
              <a:ext uri="{FF2B5EF4-FFF2-40B4-BE49-F238E27FC236}">
                <a16:creationId xmlns:a16="http://schemas.microsoft.com/office/drawing/2014/main" id="{579BEBA6-89C1-078D-6AD8-498B5ECA4AEE}"/>
              </a:ext>
            </a:extLst>
          </p:cNvPr>
          <p:cNvSpPr txBox="1"/>
          <p:nvPr>
            <p:custDataLst>
              <p:tags r:id="rId20"/>
            </p:custDataLst>
          </p:nvPr>
        </p:nvSpPr>
        <p:spPr>
          <a:xfrm>
            <a:off x="6241656" y="3773209"/>
            <a:ext cx="431528" cy="253916"/>
          </a:xfrm>
          <a:prstGeom prst="rect">
            <a:avLst/>
          </a:prstGeom>
          <a:noFill/>
        </p:spPr>
        <p:txBody>
          <a:bodyPr wrap="none" rtlCol="0">
            <a:spAutoFit/>
          </a:bodyPr>
          <a:lstStyle/>
          <a:p>
            <a:r>
              <a:rPr lang="fr-CA" sz="1050" b="1"/>
              <a:t>Non</a:t>
            </a:r>
          </a:p>
        </p:txBody>
      </p:sp>
      <p:sp>
        <p:nvSpPr>
          <p:cNvPr id="54" name="Rectangle : coins arrondis 53">
            <a:extLst>
              <a:ext uri="{FF2B5EF4-FFF2-40B4-BE49-F238E27FC236}">
                <a16:creationId xmlns:a16="http://schemas.microsoft.com/office/drawing/2014/main" id="{7ACF10B4-1821-25C5-2E46-1AE681A20A6F}"/>
              </a:ext>
            </a:extLst>
          </p:cNvPr>
          <p:cNvSpPr/>
          <p:nvPr>
            <p:custDataLst>
              <p:tags r:id="rId21"/>
            </p:custDataLst>
          </p:nvPr>
        </p:nvSpPr>
        <p:spPr>
          <a:xfrm>
            <a:off x="5601353" y="5362185"/>
            <a:ext cx="2061771" cy="455906"/>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6. Ai-je utilisé de l’intelligence artificielle?</a:t>
            </a:r>
          </a:p>
        </p:txBody>
      </p:sp>
      <p:sp>
        <p:nvSpPr>
          <p:cNvPr id="55" name="Ellipse 54">
            <a:extLst>
              <a:ext uri="{FF2B5EF4-FFF2-40B4-BE49-F238E27FC236}">
                <a16:creationId xmlns:a16="http://schemas.microsoft.com/office/drawing/2014/main" id="{A54511A7-9FEF-9FF8-5BBF-D82703FD0CD7}"/>
              </a:ext>
            </a:extLst>
          </p:cNvPr>
          <p:cNvSpPr/>
          <p:nvPr>
            <p:custDataLst>
              <p:tags r:id="rId22"/>
            </p:custDataLst>
          </p:nvPr>
        </p:nvSpPr>
        <p:spPr>
          <a:xfrm>
            <a:off x="8119986" y="586050"/>
            <a:ext cx="917141" cy="398186"/>
          </a:xfrm>
          <a:prstGeom prst="ellipse">
            <a:avLst/>
          </a:prstGeom>
          <a:solidFill>
            <a:srgbClr val="FA8D8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825"/>
              <a:t>Attention Fraude</a:t>
            </a:r>
          </a:p>
        </p:txBody>
      </p:sp>
      <p:cxnSp>
        <p:nvCxnSpPr>
          <p:cNvPr id="56" name="Connecteur droit avec flèche 55">
            <a:extLst>
              <a:ext uri="{FF2B5EF4-FFF2-40B4-BE49-F238E27FC236}">
                <a16:creationId xmlns:a16="http://schemas.microsoft.com/office/drawing/2014/main" id="{7711EDD0-F599-C02A-299B-D0FFFFC923E2}"/>
              </a:ext>
            </a:extLst>
          </p:cNvPr>
          <p:cNvCxnSpPr>
            <a:cxnSpLocks/>
            <a:stCxn id="5" idx="3"/>
            <a:endCxn id="55" idx="2"/>
          </p:cNvCxnSpPr>
          <p:nvPr>
            <p:custDataLst>
              <p:tags r:id="rId23"/>
            </p:custDataLst>
          </p:nvPr>
        </p:nvCxnSpPr>
        <p:spPr>
          <a:xfrm flipV="1">
            <a:off x="7647967" y="785143"/>
            <a:ext cx="472019" cy="46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AF18BBDE-3A34-385D-C7F1-0AB56422F0CA}"/>
              </a:ext>
            </a:extLst>
          </p:cNvPr>
          <p:cNvSpPr txBox="1"/>
          <p:nvPr>
            <p:custDataLst>
              <p:tags r:id="rId24"/>
            </p:custDataLst>
          </p:nvPr>
        </p:nvSpPr>
        <p:spPr>
          <a:xfrm>
            <a:off x="7654093" y="582671"/>
            <a:ext cx="399468" cy="253916"/>
          </a:xfrm>
          <a:prstGeom prst="rect">
            <a:avLst/>
          </a:prstGeom>
          <a:noFill/>
        </p:spPr>
        <p:txBody>
          <a:bodyPr wrap="none" rtlCol="0">
            <a:spAutoFit/>
          </a:bodyPr>
          <a:lstStyle/>
          <a:p>
            <a:r>
              <a:rPr lang="fr-CA" sz="1050" b="1"/>
              <a:t>Oui</a:t>
            </a:r>
          </a:p>
        </p:txBody>
      </p:sp>
      <p:sp>
        <p:nvSpPr>
          <p:cNvPr id="58" name="ZoneTexte 57">
            <a:extLst>
              <a:ext uri="{FF2B5EF4-FFF2-40B4-BE49-F238E27FC236}">
                <a16:creationId xmlns:a16="http://schemas.microsoft.com/office/drawing/2014/main" id="{6EFD3B52-DB04-5942-19EE-6F27ED1EE8F2}"/>
              </a:ext>
            </a:extLst>
          </p:cNvPr>
          <p:cNvSpPr txBox="1"/>
          <p:nvPr>
            <p:custDataLst>
              <p:tags r:id="rId25"/>
            </p:custDataLst>
          </p:nvPr>
        </p:nvSpPr>
        <p:spPr>
          <a:xfrm>
            <a:off x="7654093" y="1620400"/>
            <a:ext cx="431528" cy="253916"/>
          </a:xfrm>
          <a:prstGeom prst="rect">
            <a:avLst/>
          </a:prstGeom>
          <a:noFill/>
        </p:spPr>
        <p:txBody>
          <a:bodyPr wrap="square" rtlCol="0">
            <a:spAutoFit/>
          </a:bodyPr>
          <a:lstStyle/>
          <a:p>
            <a:r>
              <a:rPr lang="fr-CA" sz="1050" b="1"/>
              <a:t>Oui</a:t>
            </a:r>
          </a:p>
        </p:txBody>
      </p:sp>
      <p:sp>
        <p:nvSpPr>
          <p:cNvPr id="59" name="Rectangle : coins arrondis 58">
            <a:extLst>
              <a:ext uri="{FF2B5EF4-FFF2-40B4-BE49-F238E27FC236}">
                <a16:creationId xmlns:a16="http://schemas.microsoft.com/office/drawing/2014/main" id="{8231A724-E52D-FFAB-E4B9-FB30E89BAC5A}"/>
              </a:ext>
            </a:extLst>
          </p:cNvPr>
          <p:cNvSpPr/>
          <p:nvPr>
            <p:custDataLst>
              <p:tags r:id="rId26"/>
            </p:custDataLst>
          </p:nvPr>
        </p:nvSpPr>
        <p:spPr>
          <a:xfrm>
            <a:off x="8001670" y="1636607"/>
            <a:ext cx="1035458" cy="530150"/>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L’œuvre est-elle libre de droits?</a:t>
            </a:r>
          </a:p>
        </p:txBody>
      </p:sp>
      <p:sp>
        <p:nvSpPr>
          <p:cNvPr id="60" name="Rectangle : coins arrondis 59">
            <a:extLst>
              <a:ext uri="{FF2B5EF4-FFF2-40B4-BE49-F238E27FC236}">
                <a16:creationId xmlns:a16="http://schemas.microsoft.com/office/drawing/2014/main" id="{6AF35A71-A1BD-C93C-4CF0-A201F283B1F3}"/>
              </a:ext>
            </a:extLst>
          </p:cNvPr>
          <p:cNvSpPr/>
          <p:nvPr>
            <p:custDataLst>
              <p:tags r:id="rId27"/>
            </p:custDataLst>
          </p:nvPr>
        </p:nvSpPr>
        <p:spPr>
          <a:xfrm>
            <a:off x="9285652" y="1120104"/>
            <a:ext cx="1252116" cy="623991"/>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Je l’utilise en respectant les</a:t>
            </a:r>
          </a:p>
          <a:p>
            <a:pPr algn="ctr"/>
            <a:r>
              <a:rPr lang="fr-CA" sz="900">
                <a:solidFill>
                  <a:schemeClr val="tx1"/>
                </a:solidFill>
              </a:rPr>
              <a:t>conditions d’utilisation.</a:t>
            </a:r>
          </a:p>
        </p:txBody>
      </p:sp>
      <p:sp>
        <p:nvSpPr>
          <p:cNvPr id="61" name="Rectangle : coins arrondis 60">
            <a:extLst>
              <a:ext uri="{FF2B5EF4-FFF2-40B4-BE49-F238E27FC236}">
                <a16:creationId xmlns:a16="http://schemas.microsoft.com/office/drawing/2014/main" id="{9395E80C-1F5D-EEEC-740C-74B09EC2CDA3}"/>
              </a:ext>
            </a:extLst>
          </p:cNvPr>
          <p:cNvSpPr/>
          <p:nvPr>
            <p:custDataLst>
              <p:tags r:id="rId28"/>
            </p:custDataLst>
          </p:nvPr>
        </p:nvSpPr>
        <p:spPr>
          <a:xfrm>
            <a:off x="9279758" y="1790241"/>
            <a:ext cx="1230680" cy="561072"/>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Je m’assure d’avoir les autorisations pour l’utiliser. </a:t>
            </a:r>
          </a:p>
        </p:txBody>
      </p:sp>
      <p:sp>
        <p:nvSpPr>
          <p:cNvPr id="62" name="Rectangle : coins arrondis 61">
            <a:extLst>
              <a:ext uri="{FF2B5EF4-FFF2-40B4-BE49-F238E27FC236}">
                <a16:creationId xmlns:a16="http://schemas.microsoft.com/office/drawing/2014/main" id="{17374EEB-964C-12EA-813C-700D4A13D9F1}"/>
              </a:ext>
            </a:extLst>
          </p:cNvPr>
          <p:cNvSpPr/>
          <p:nvPr>
            <p:custDataLst>
              <p:tags r:id="rId29"/>
            </p:custDataLst>
          </p:nvPr>
        </p:nvSpPr>
        <p:spPr>
          <a:xfrm>
            <a:off x="8001670" y="2429290"/>
            <a:ext cx="2090969" cy="426980"/>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J’ai utilisé des guillemets pour</a:t>
            </a:r>
          </a:p>
          <a:p>
            <a:pPr algn="ctr"/>
            <a:r>
              <a:rPr lang="fr-CA" sz="900">
                <a:solidFill>
                  <a:schemeClr val="tx1"/>
                </a:solidFill>
              </a:rPr>
              <a:t>indiquer la citation directe.</a:t>
            </a:r>
          </a:p>
        </p:txBody>
      </p:sp>
      <p:sp>
        <p:nvSpPr>
          <p:cNvPr id="63" name="Rectangle : coins arrondis 62">
            <a:extLst>
              <a:ext uri="{FF2B5EF4-FFF2-40B4-BE49-F238E27FC236}">
                <a16:creationId xmlns:a16="http://schemas.microsoft.com/office/drawing/2014/main" id="{2C5CB8A8-7836-1F09-233D-DC8FAC597920}"/>
              </a:ext>
            </a:extLst>
          </p:cNvPr>
          <p:cNvSpPr/>
          <p:nvPr>
            <p:custDataLst>
              <p:tags r:id="rId30"/>
            </p:custDataLst>
          </p:nvPr>
        </p:nvSpPr>
        <p:spPr>
          <a:xfrm>
            <a:off x="7981617" y="3130881"/>
            <a:ext cx="2111023" cy="448533"/>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J’ai respecté les normes méthodologiques pour les paraphrases ou les traductions.</a:t>
            </a:r>
          </a:p>
        </p:txBody>
      </p:sp>
      <p:sp>
        <p:nvSpPr>
          <p:cNvPr id="64" name="Rectangle : coins arrondis 63">
            <a:extLst>
              <a:ext uri="{FF2B5EF4-FFF2-40B4-BE49-F238E27FC236}">
                <a16:creationId xmlns:a16="http://schemas.microsoft.com/office/drawing/2014/main" id="{B4FBFEBE-7352-39FE-069F-78E02B7A75A3}"/>
              </a:ext>
            </a:extLst>
          </p:cNvPr>
          <p:cNvSpPr/>
          <p:nvPr>
            <p:custDataLst>
              <p:tags r:id="rId31"/>
            </p:custDataLst>
          </p:nvPr>
        </p:nvSpPr>
        <p:spPr>
          <a:xfrm>
            <a:off x="8279287" y="4110434"/>
            <a:ext cx="2277239" cy="381048"/>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Je suis l’unique responsable du respect de la propriété intellectuelle.</a:t>
            </a:r>
          </a:p>
        </p:txBody>
      </p:sp>
      <p:sp>
        <p:nvSpPr>
          <p:cNvPr id="65" name="Rectangle : coins arrondis 64">
            <a:extLst>
              <a:ext uri="{FF2B5EF4-FFF2-40B4-BE49-F238E27FC236}">
                <a16:creationId xmlns:a16="http://schemas.microsoft.com/office/drawing/2014/main" id="{6F7A0DAE-21CB-5713-67E1-983EF53C5827}"/>
              </a:ext>
            </a:extLst>
          </p:cNvPr>
          <p:cNvSpPr/>
          <p:nvPr>
            <p:custDataLst>
              <p:tags r:id="rId32"/>
            </p:custDataLst>
          </p:nvPr>
        </p:nvSpPr>
        <p:spPr>
          <a:xfrm>
            <a:off x="8254286" y="4584420"/>
            <a:ext cx="2302239" cy="603677"/>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Nous nous sommes assurés d'avoir une compréhension commune du respect de la propriété intellectuelle.</a:t>
            </a:r>
          </a:p>
        </p:txBody>
      </p:sp>
      <p:sp>
        <p:nvSpPr>
          <p:cNvPr id="66" name="Rectangle : coins arrondis 65">
            <a:extLst>
              <a:ext uri="{FF2B5EF4-FFF2-40B4-BE49-F238E27FC236}">
                <a16:creationId xmlns:a16="http://schemas.microsoft.com/office/drawing/2014/main" id="{A45ECBBF-4F2D-F6D2-BB60-DCAE54730FE4}"/>
              </a:ext>
            </a:extLst>
          </p:cNvPr>
          <p:cNvSpPr/>
          <p:nvPr>
            <p:custDataLst>
              <p:tags r:id="rId33"/>
            </p:custDataLst>
          </p:nvPr>
        </p:nvSpPr>
        <p:spPr>
          <a:xfrm>
            <a:off x="8274726" y="5378871"/>
            <a:ext cx="2226454" cy="431185"/>
          </a:xfrm>
          <a:prstGeom prst="roundRect">
            <a:avLst/>
          </a:prstGeom>
          <a:solidFill>
            <a:schemeClr val="accent4">
              <a:lumMod val="20000"/>
              <a:lumOff val="80000"/>
            </a:schemeClr>
          </a:solidFill>
          <a:ln>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a:solidFill>
                  <a:schemeClr val="tx1"/>
                </a:solidFill>
              </a:rPr>
              <a:t>Je respecte les principes de</a:t>
            </a:r>
          </a:p>
          <a:p>
            <a:pPr algn="ctr"/>
            <a:r>
              <a:rPr lang="fr-CA" sz="900">
                <a:solidFill>
                  <a:schemeClr val="tx1"/>
                </a:solidFill>
              </a:rPr>
              <a:t>l’utilisation intègre de l’IA.</a:t>
            </a:r>
          </a:p>
        </p:txBody>
      </p:sp>
      <p:sp>
        <p:nvSpPr>
          <p:cNvPr id="67" name="Rectangle 66">
            <a:extLst>
              <a:ext uri="{FF2B5EF4-FFF2-40B4-BE49-F238E27FC236}">
                <a16:creationId xmlns:a16="http://schemas.microsoft.com/office/drawing/2014/main" id="{03E5FF2D-DDF2-C119-AA35-18937137DADC}"/>
              </a:ext>
            </a:extLst>
          </p:cNvPr>
          <p:cNvSpPr/>
          <p:nvPr>
            <p:custDataLst>
              <p:tags r:id="rId34"/>
            </p:custDataLst>
          </p:nvPr>
        </p:nvSpPr>
        <p:spPr>
          <a:xfrm>
            <a:off x="5446474" y="6058215"/>
            <a:ext cx="5160290" cy="7997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CA" sz="1200"/>
              <a:t>Mon travail répond aux exigences d’intégrité intellectuelle et peut être remis pour évaluation. </a:t>
            </a:r>
          </a:p>
          <a:p>
            <a:r>
              <a:rPr lang="fr-CA" sz="1200"/>
              <a:t>NOM : </a:t>
            </a:r>
          </a:p>
          <a:p>
            <a:r>
              <a:rPr lang="fr-CA" sz="1200"/>
              <a:t>SIGNATURE :</a:t>
            </a:r>
          </a:p>
        </p:txBody>
      </p:sp>
      <p:cxnSp>
        <p:nvCxnSpPr>
          <p:cNvPr id="68" name="Connecteur droit avec flèche 67">
            <a:extLst>
              <a:ext uri="{FF2B5EF4-FFF2-40B4-BE49-F238E27FC236}">
                <a16:creationId xmlns:a16="http://schemas.microsoft.com/office/drawing/2014/main" id="{B6C9EFC0-9577-F2D1-4E7E-B845C8DE0F57}"/>
              </a:ext>
            </a:extLst>
          </p:cNvPr>
          <p:cNvCxnSpPr>
            <a:cxnSpLocks/>
            <a:stCxn id="45" idx="2"/>
          </p:cNvCxnSpPr>
          <p:nvPr>
            <p:custDataLst>
              <p:tags r:id="rId35"/>
            </p:custDataLst>
          </p:nvPr>
        </p:nvCxnSpPr>
        <p:spPr>
          <a:xfrm flipH="1">
            <a:off x="6610954" y="4812244"/>
            <a:ext cx="2" cy="556956"/>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9" name="Flèche : bas 68">
            <a:extLst>
              <a:ext uri="{FF2B5EF4-FFF2-40B4-BE49-F238E27FC236}">
                <a16:creationId xmlns:a16="http://schemas.microsoft.com/office/drawing/2014/main" id="{C7EB3F23-9CF0-C645-57CA-BB5EC02D211C}"/>
              </a:ext>
            </a:extLst>
          </p:cNvPr>
          <p:cNvSpPr/>
          <p:nvPr>
            <p:custDataLst>
              <p:tags r:id="rId36"/>
            </p:custDataLst>
          </p:nvPr>
        </p:nvSpPr>
        <p:spPr>
          <a:xfrm>
            <a:off x="6419109" y="5873510"/>
            <a:ext cx="338546" cy="166408"/>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CA" sz="1350"/>
          </a:p>
        </p:txBody>
      </p:sp>
      <p:sp>
        <p:nvSpPr>
          <p:cNvPr id="70" name="Rectangle 69">
            <a:extLst>
              <a:ext uri="{FF2B5EF4-FFF2-40B4-BE49-F238E27FC236}">
                <a16:creationId xmlns:a16="http://schemas.microsoft.com/office/drawing/2014/main" id="{D0814BB0-2007-1394-831F-A21776DA6AED}"/>
              </a:ext>
            </a:extLst>
          </p:cNvPr>
          <p:cNvSpPr/>
          <p:nvPr>
            <p:custDataLst>
              <p:tags r:id="rId37"/>
            </p:custDataLst>
          </p:nvPr>
        </p:nvSpPr>
        <p:spPr>
          <a:xfrm>
            <a:off x="7687083" y="1030382"/>
            <a:ext cx="2917820" cy="2948106"/>
          </a:xfrm>
          <a:prstGeom prst="rect">
            <a:avLst/>
          </a:prstGeom>
          <a:noFill/>
          <a:ln w="38100">
            <a:solidFill>
              <a:srgbClr val="00B05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CA" sz="1350"/>
          </a:p>
        </p:txBody>
      </p:sp>
      <p:sp>
        <p:nvSpPr>
          <p:cNvPr id="71" name="ZoneTexte 70">
            <a:extLst>
              <a:ext uri="{FF2B5EF4-FFF2-40B4-BE49-F238E27FC236}">
                <a16:creationId xmlns:a16="http://schemas.microsoft.com/office/drawing/2014/main" id="{8D712F45-6996-B44F-943B-652BFEB66FBE}"/>
              </a:ext>
            </a:extLst>
          </p:cNvPr>
          <p:cNvSpPr txBox="1"/>
          <p:nvPr>
            <p:custDataLst>
              <p:tags r:id="rId38"/>
            </p:custDataLst>
          </p:nvPr>
        </p:nvSpPr>
        <p:spPr>
          <a:xfrm>
            <a:off x="7694280" y="3596558"/>
            <a:ext cx="2903425" cy="369332"/>
          </a:xfrm>
          <a:prstGeom prst="rect">
            <a:avLst/>
          </a:prstGeom>
          <a:solidFill>
            <a:srgbClr val="00B050"/>
          </a:solidFill>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fr-CA" sz="900"/>
              <a:t>J’ai donné adéquatement la référence de toutes les sources que j’ai utilisées dans mon travail.</a:t>
            </a:r>
          </a:p>
        </p:txBody>
      </p:sp>
      <p:pic>
        <p:nvPicPr>
          <p:cNvPr id="72" name="Image 71" descr="Résultat d’images pour cc by sa">
            <a:extLst>
              <a:ext uri="{FF2B5EF4-FFF2-40B4-BE49-F238E27FC236}">
                <a16:creationId xmlns:a16="http://schemas.microsoft.com/office/drawing/2014/main" id="{10CDA846-0F23-A0A3-A4BD-E37E2BBE1ECA}"/>
              </a:ext>
            </a:extLst>
          </p:cNvPr>
          <p:cNvPicPr>
            <a:picLocks noChangeAspect="1"/>
          </p:cNvPicPr>
          <p:nvPr>
            <p:custDataLst>
              <p:tags r:id="rId39"/>
            </p:custDataLst>
          </p:nvPr>
        </p:nvPicPr>
        <p:blipFill rotWithShape="1">
          <a:blip r:embed="rId62" cstate="print">
            <a:extLst>
              <a:ext uri="{28A0092B-C50C-407E-A947-70E740481C1C}">
                <a14:useLocalDpi xmlns:a14="http://schemas.microsoft.com/office/drawing/2010/main" val="0"/>
              </a:ext>
            </a:extLst>
          </a:blip>
          <a:srcRect l="11243" t="25737" r="5292" b="25530"/>
          <a:stretch/>
        </p:blipFill>
        <p:spPr bwMode="auto">
          <a:xfrm>
            <a:off x="9893167" y="0"/>
            <a:ext cx="713597" cy="249986"/>
          </a:xfrm>
          <a:prstGeom prst="rect">
            <a:avLst/>
          </a:prstGeom>
          <a:noFill/>
          <a:ln>
            <a:noFill/>
          </a:ln>
        </p:spPr>
      </p:pic>
      <p:cxnSp>
        <p:nvCxnSpPr>
          <p:cNvPr id="73" name="Connecteur droit avec flèche 72">
            <a:extLst>
              <a:ext uri="{FF2B5EF4-FFF2-40B4-BE49-F238E27FC236}">
                <a16:creationId xmlns:a16="http://schemas.microsoft.com/office/drawing/2014/main" id="{BE97F0E9-E4AE-BA22-5476-61C851C804FE}"/>
              </a:ext>
            </a:extLst>
          </p:cNvPr>
          <p:cNvCxnSpPr>
            <a:cxnSpLocks/>
            <a:endCxn id="59" idx="1"/>
          </p:cNvCxnSpPr>
          <p:nvPr>
            <p:custDataLst>
              <p:tags r:id="rId40"/>
            </p:custDataLst>
          </p:nvPr>
        </p:nvCxnSpPr>
        <p:spPr>
          <a:xfrm>
            <a:off x="7668256" y="1901682"/>
            <a:ext cx="333414" cy="0"/>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344B8946-FDED-7725-B28E-6FBEBF078322}"/>
              </a:ext>
            </a:extLst>
          </p:cNvPr>
          <p:cNvCxnSpPr>
            <a:cxnSpLocks/>
            <a:stCxn id="59" idx="3"/>
            <a:endCxn id="60" idx="1"/>
          </p:cNvCxnSpPr>
          <p:nvPr>
            <p:custDataLst>
              <p:tags r:id="rId41"/>
            </p:custDataLst>
          </p:nvPr>
        </p:nvCxnSpPr>
        <p:spPr>
          <a:xfrm flipV="1">
            <a:off x="9037128" y="1432100"/>
            <a:ext cx="248524" cy="469582"/>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3D8C1B5C-D000-6F22-2DF8-6798CA5DD151}"/>
              </a:ext>
            </a:extLst>
          </p:cNvPr>
          <p:cNvCxnSpPr>
            <a:cxnSpLocks/>
            <a:stCxn id="59" idx="3"/>
            <a:endCxn id="61" idx="1"/>
          </p:cNvCxnSpPr>
          <p:nvPr>
            <p:custDataLst>
              <p:tags r:id="rId42"/>
            </p:custDataLst>
          </p:nvPr>
        </p:nvCxnSpPr>
        <p:spPr>
          <a:xfrm>
            <a:off x="9037128" y="1901682"/>
            <a:ext cx="242630" cy="169095"/>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B3E2A8A9-FD2B-57AD-BBCD-830B7AE3B15E}"/>
              </a:ext>
            </a:extLst>
          </p:cNvPr>
          <p:cNvCxnSpPr>
            <a:cxnSpLocks/>
            <a:stCxn id="43" idx="3"/>
            <a:endCxn id="62" idx="1"/>
          </p:cNvCxnSpPr>
          <p:nvPr>
            <p:custDataLst>
              <p:tags r:id="rId43"/>
            </p:custDataLst>
          </p:nvPr>
        </p:nvCxnSpPr>
        <p:spPr>
          <a:xfrm>
            <a:off x="7647969" y="2635638"/>
            <a:ext cx="353701" cy="7142"/>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B95560F0-3F7D-0EA0-D80D-9A572066B063}"/>
              </a:ext>
            </a:extLst>
          </p:cNvPr>
          <p:cNvCxnSpPr>
            <a:cxnSpLocks/>
            <a:stCxn id="44" idx="3"/>
            <a:endCxn id="63" idx="1"/>
          </p:cNvCxnSpPr>
          <p:nvPr>
            <p:custDataLst>
              <p:tags r:id="rId44"/>
            </p:custDataLst>
          </p:nvPr>
        </p:nvCxnSpPr>
        <p:spPr>
          <a:xfrm>
            <a:off x="7647968" y="3351462"/>
            <a:ext cx="333648" cy="3686"/>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a:extLst>
              <a:ext uri="{FF2B5EF4-FFF2-40B4-BE49-F238E27FC236}">
                <a16:creationId xmlns:a16="http://schemas.microsoft.com/office/drawing/2014/main" id="{A2ACC2BB-04B0-2A6B-BC9C-065D6B9318F0}"/>
              </a:ext>
            </a:extLst>
          </p:cNvPr>
          <p:cNvCxnSpPr>
            <a:cxnSpLocks/>
            <a:stCxn id="45" idx="3"/>
            <a:endCxn id="64" idx="1"/>
          </p:cNvCxnSpPr>
          <p:nvPr>
            <p:custDataLst>
              <p:tags r:id="rId45"/>
            </p:custDataLst>
          </p:nvPr>
        </p:nvCxnSpPr>
        <p:spPr>
          <a:xfrm flipV="1">
            <a:off x="7641841" y="4300958"/>
            <a:ext cx="637446" cy="283333"/>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4D438C90-775D-A8A5-F324-EAB7BE15A704}"/>
              </a:ext>
            </a:extLst>
          </p:cNvPr>
          <p:cNvCxnSpPr>
            <a:cxnSpLocks/>
            <a:stCxn id="45" idx="3"/>
            <a:endCxn id="65" idx="1"/>
          </p:cNvCxnSpPr>
          <p:nvPr>
            <p:custDataLst>
              <p:tags r:id="rId46"/>
            </p:custDataLst>
          </p:nvPr>
        </p:nvCxnSpPr>
        <p:spPr>
          <a:xfrm>
            <a:off x="7641841" y="4584291"/>
            <a:ext cx="612446" cy="301968"/>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8F27B405-6203-7FA8-5B74-9B3CADCE6EA5}"/>
              </a:ext>
            </a:extLst>
          </p:cNvPr>
          <p:cNvCxnSpPr>
            <a:cxnSpLocks/>
            <a:stCxn id="54" idx="3"/>
            <a:endCxn id="66" idx="1"/>
          </p:cNvCxnSpPr>
          <p:nvPr>
            <p:custDataLst>
              <p:tags r:id="rId47"/>
            </p:custDataLst>
          </p:nvPr>
        </p:nvCxnSpPr>
        <p:spPr>
          <a:xfrm>
            <a:off x="7663124" y="5590138"/>
            <a:ext cx="611602" cy="4326"/>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B2C180B6-24B5-E1BB-428B-DD7600153E5F}"/>
              </a:ext>
            </a:extLst>
          </p:cNvPr>
          <p:cNvSpPr txBox="1"/>
          <p:nvPr>
            <p:custDataLst>
              <p:tags r:id="rId48"/>
            </p:custDataLst>
          </p:nvPr>
        </p:nvSpPr>
        <p:spPr>
          <a:xfrm>
            <a:off x="8935159" y="1421178"/>
            <a:ext cx="399468" cy="253916"/>
          </a:xfrm>
          <a:prstGeom prst="rect">
            <a:avLst/>
          </a:prstGeom>
          <a:noFill/>
        </p:spPr>
        <p:txBody>
          <a:bodyPr wrap="none" rtlCol="0">
            <a:spAutoFit/>
          </a:bodyPr>
          <a:lstStyle/>
          <a:p>
            <a:r>
              <a:rPr lang="fr-CA" sz="1050" b="1"/>
              <a:t>Oui</a:t>
            </a:r>
          </a:p>
        </p:txBody>
      </p:sp>
      <p:sp>
        <p:nvSpPr>
          <p:cNvPr id="82" name="ZoneTexte 81">
            <a:extLst>
              <a:ext uri="{FF2B5EF4-FFF2-40B4-BE49-F238E27FC236}">
                <a16:creationId xmlns:a16="http://schemas.microsoft.com/office/drawing/2014/main" id="{6209F551-51E4-0FA5-1F89-7E87D4555347}"/>
              </a:ext>
            </a:extLst>
          </p:cNvPr>
          <p:cNvSpPr txBox="1"/>
          <p:nvPr>
            <p:custDataLst>
              <p:tags r:id="rId49"/>
            </p:custDataLst>
          </p:nvPr>
        </p:nvSpPr>
        <p:spPr>
          <a:xfrm>
            <a:off x="7643145" y="2408829"/>
            <a:ext cx="399468" cy="253916"/>
          </a:xfrm>
          <a:prstGeom prst="rect">
            <a:avLst/>
          </a:prstGeom>
          <a:noFill/>
        </p:spPr>
        <p:txBody>
          <a:bodyPr wrap="none" rtlCol="0">
            <a:spAutoFit/>
          </a:bodyPr>
          <a:lstStyle/>
          <a:p>
            <a:r>
              <a:rPr lang="fr-CA" sz="1050" b="1"/>
              <a:t>Oui</a:t>
            </a:r>
          </a:p>
        </p:txBody>
      </p:sp>
      <p:sp>
        <p:nvSpPr>
          <p:cNvPr id="83" name="ZoneTexte 82">
            <a:extLst>
              <a:ext uri="{FF2B5EF4-FFF2-40B4-BE49-F238E27FC236}">
                <a16:creationId xmlns:a16="http://schemas.microsoft.com/office/drawing/2014/main" id="{2B9E7E5C-C51C-0681-97C8-BE3C7ACBA6C1}"/>
              </a:ext>
            </a:extLst>
          </p:cNvPr>
          <p:cNvSpPr txBox="1"/>
          <p:nvPr>
            <p:custDataLst>
              <p:tags r:id="rId50"/>
            </p:custDataLst>
          </p:nvPr>
        </p:nvSpPr>
        <p:spPr>
          <a:xfrm>
            <a:off x="7620554" y="3101146"/>
            <a:ext cx="399468" cy="253916"/>
          </a:xfrm>
          <a:prstGeom prst="rect">
            <a:avLst/>
          </a:prstGeom>
          <a:noFill/>
        </p:spPr>
        <p:txBody>
          <a:bodyPr wrap="none" rtlCol="0">
            <a:spAutoFit/>
          </a:bodyPr>
          <a:lstStyle/>
          <a:p>
            <a:r>
              <a:rPr lang="fr-CA" sz="1050" b="1"/>
              <a:t>Oui</a:t>
            </a:r>
          </a:p>
        </p:txBody>
      </p:sp>
      <p:sp>
        <p:nvSpPr>
          <p:cNvPr id="84" name="ZoneTexte 83">
            <a:extLst>
              <a:ext uri="{FF2B5EF4-FFF2-40B4-BE49-F238E27FC236}">
                <a16:creationId xmlns:a16="http://schemas.microsoft.com/office/drawing/2014/main" id="{3A0B845A-2943-1184-50F0-F5996A4F12F8}"/>
              </a:ext>
            </a:extLst>
          </p:cNvPr>
          <p:cNvSpPr txBox="1"/>
          <p:nvPr>
            <p:custDataLst>
              <p:tags r:id="rId51"/>
            </p:custDataLst>
          </p:nvPr>
        </p:nvSpPr>
        <p:spPr>
          <a:xfrm>
            <a:off x="7744157" y="5342184"/>
            <a:ext cx="399468" cy="253916"/>
          </a:xfrm>
          <a:prstGeom prst="rect">
            <a:avLst/>
          </a:prstGeom>
          <a:noFill/>
        </p:spPr>
        <p:txBody>
          <a:bodyPr wrap="none" rtlCol="0">
            <a:spAutoFit/>
          </a:bodyPr>
          <a:lstStyle/>
          <a:p>
            <a:r>
              <a:rPr lang="fr-CA" sz="1050" b="1"/>
              <a:t>Oui</a:t>
            </a:r>
          </a:p>
        </p:txBody>
      </p:sp>
      <p:sp>
        <p:nvSpPr>
          <p:cNvPr id="85" name="ZoneTexte 84">
            <a:extLst>
              <a:ext uri="{FF2B5EF4-FFF2-40B4-BE49-F238E27FC236}">
                <a16:creationId xmlns:a16="http://schemas.microsoft.com/office/drawing/2014/main" id="{D1EF67E3-E000-0F44-EE20-7D62E1C1A5FD}"/>
              </a:ext>
            </a:extLst>
          </p:cNvPr>
          <p:cNvSpPr txBox="1"/>
          <p:nvPr>
            <p:custDataLst>
              <p:tags r:id="rId52"/>
            </p:custDataLst>
          </p:nvPr>
        </p:nvSpPr>
        <p:spPr>
          <a:xfrm>
            <a:off x="7688884" y="4170801"/>
            <a:ext cx="450764" cy="253916"/>
          </a:xfrm>
          <a:prstGeom prst="rect">
            <a:avLst/>
          </a:prstGeom>
          <a:noFill/>
        </p:spPr>
        <p:txBody>
          <a:bodyPr wrap="none" rtlCol="0">
            <a:spAutoFit/>
          </a:bodyPr>
          <a:lstStyle/>
          <a:p>
            <a:r>
              <a:rPr lang="fr-CA" sz="1050" b="1"/>
              <a:t>Seul</a:t>
            </a:r>
          </a:p>
        </p:txBody>
      </p:sp>
      <p:sp>
        <p:nvSpPr>
          <p:cNvPr id="86" name="ZoneTexte 85">
            <a:extLst>
              <a:ext uri="{FF2B5EF4-FFF2-40B4-BE49-F238E27FC236}">
                <a16:creationId xmlns:a16="http://schemas.microsoft.com/office/drawing/2014/main" id="{BF91AF54-0E47-1749-EFA3-5E42E07B7E3A}"/>
              </a:ext>
            </a:extLst>
          </p:cNvPr>
          <p:cNvSpPr txBox="1"/>
          <p:nvPr>
            <p:custDataLst>
              <p:tags r:id="rId53"/>
            </p:custDataLst>
          </p:nvPr>
        </p:nvSpPr>
        <p:spPr>
          <a:xfrm>
            <a:off x="7631462" y="4740965"/>
            <a:ext cx="615874" cy="253916"/>
          </a:xfrm>
          <a:prstGeom prst="rect">
            <a:avLst/>
          </a:prstGeom>
          <a:noFill/>
        </p:spPr>
        <p:txBody>
          <a:bodyPr wrap="none" rtlCol="0">
            <a:spAutoFit/>
          </a:bodyPr>
          <a:lstStyle/>
          <a:p>
            <a:r>
              <a:rPr lang="fr-CA" sz="1050" b="1"/>
              <a:t>Équipe</a:t>
            </a:r>
          </a:p>
        </p:txBody>
      </p:sp>
      <p:sp>
        <p:nvSpPr>
          <p:cNvPr id="87" name="ZoneTexte 86">
            <a:extLst>
              <a:ext uri="{FF2B5EF4-FFF2-40B4-BE49-F238E27FC236}">
                <a16:creationId xmlns:a16="http://schemas.microsoft.com/office/drawing/2014/main" id="{3E663015-59C1-3903-5EA3-615329D1B186}"/>
              </a:ext>
            </a:extLst>
          </p:cNvPr>
          <p:cNvSpPr txBox="1"/>
          <p:nvPr>
            <p:custDataLst>
              <p:tags r:id="rId54"/>
            </p:custDataLst>
          </p:nvPr>
        </p:nvSpPr>
        <p:spPr>
          <a:xfrm>
            <a:off x="6241656" y="4936159"/>
            <a:ext cx="431528" cy="253916"/>
          </a:xfrm>
          <a:prstGeom prst="rect">
            <a:avLst/>
          </a:prstGeom>
          <a:noFill/>
        </p:spPr>
        <p:txBody>
          <a:bodyPr wrap="none" rtlCol="0">
            <a:spAutoFit/>
          </a:bodyPr>
          <a:lstStyle/>
          <a:p>
            <a:r>
              <a:rPr lang="fr-CA" sz="1050" b="1"/>
              <a:t>Non</a:t>
            </a:r>
          </a:p>
        </p:txBody>
      </p:sp>
      <p:sp>
        <p:nvSpPr>
          <p:cNvPr id="88" name="Flèche : bas 87">
            <a:extLst>
              <a:ext uri="{FF2B5EF4-FFF2-40B4-BE49-F238E27FC236}">
                <a16:creationId xmlns:a16="http://schemas.microsoft.com/office/drawing/2014/main" id="{B63BD313-3B0E-23DF-A8F7-8367FFFC8240}"/>
              </a:ext>
            </a:extLst>
          </p:cNvPr>
          <p:cNvSpPr/>
          <p:nvPr>
            <p:custDataLst>
              <p:tags r:id="rId55"/>
            </p:custDataLst>
          </p:nvPr>
        </p:nvSpPr>
        <p:spPr>
          <a:xfrm>
            <a:off x="9278792" y="5882659"/>
            <a:ext cx="338546" cy="166408"/>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CA" sz="1350"/>
          </a:p>
        </p:txBody>
      </p:sp>
      <p:sp>
        <p:nvSpPr>
          <p:cNvPr id="89" name="ZoneTexte 88">
            <a:extLst>
              <a:ext uri="{FF2B5EF4-FFF2-40B4-BE49-F238E27FC236}">
                <a16:creationId xmlns:a16="http://schemas.microsoft.com/office/drawing/2014/main" id="{F35189B6-C66F-05D6-E5CF-9CE2D4A03991}"/>
              </a:ext>
            </a:extLst>
          </p:cNvPr>
          <p:cNvSpPr txBox="1"/>
          <p:nvPr>
            <p:custDataLst>
              <p:tags r:id="rId56"/>
            </p:custDataLst>
          </p:nvPr>
        </p:nvSpPr>
        <p:spPr>
          <a:xfrm>
            <a:off x="8930747" y="2077581"/>
            <a:ext cx="431528" cy="253916"/>
          </a:xfrm>
          <a:prstGeom prst="rect">
            <a:avLst/>
          </a:prstGeom>
          <a:noFill/>
        </p:spPr>
        <p:txBody>
          <a:bodyPr wrap="none" rtlCol="0">
            <a:spAutoFit/>
          </a:bodyPr>
          <a:lstStyle/>
          <a:p>
            <a:r>
              <a:rPr lang="fr-CA" sz="1050" b="1"/>
              <a:t>Non</a:t>
            </a:r>
          </a:p>
        </p:txBody>
      </p:sp>
    </p:spTree>
    <p:extLst>
      <p:ext uri="{BB962C8B-B14F-4D97-AF65-F5344CB8AC3E}">
        <p14:creationId xmlns:p14="http://schemas.microsoft.com/office/powerpoint/2010/main" val="392231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1FCFAC0-C26F-49A2-9D54-B8614F3F09F8}"/>
              </a:ext>
            </a:extLst>
          </p:cNvPr>
          <p:cNvSpPr>
            <a:spLocks noGrp="1"/>
          </p:cNvSpPr>
          <p:nvPr>
            <p:ph type="subTitle" idx="1"/>
            <p:custDataLst>
              <p:tags r:id="rId1"/>
            </p:custDataLst>
          </p:nvPr>
        </p:nvSpPr>
        <p:spPr>
          <a:xfrm>
            <a:off x="9805181" y="4411763"/>
            <a:ext cx="815927" cy="422031"/>
          </a:xfrm>
        </p:spPr>
        <p:txBody>
          <a:bodyPr/>
          <a:lstStyle/>
          <a:p>
            <a:r>
              <a:rPr lang="fr-CA">
                <a:solidFill>
                  <a:schemeClr val="bg1"/>
                </a:solidFill>
              </a:rPr>
              <a:t>2024</a:t>
            </a:r>
          </a:p>
        </p:txBody>
      </p:sp>
      <p:sp>
        <p:nvSpPr>
          <p:cNvPr id="2" name="ZoneTexte 1">
            <a:extLst>
              <a:ext uri="{FF2B5EF4-FFF2-40B4-BE49-F238E27FC236}">
                <a16:creationId xmlns:a16="http://schemas.microsoft.com/office/drawing/2014/main" id="{82222A90-110A-49EE-BF0D-4024B1D8FABF}"/>
              </a:ext>
            </a:extLst>
          </p:cNvPr>
          <p:cNvSpPr txBox="1"/>
          <p:nvPr>
            <p:custDataLst>
              <p:tags r:id="rId2"/>
            </p:custDataLst>
          </p:nvPr>
        </p:nvSpPr>
        <p:spPr>
          <a:xfrm>
            <a:off x="2258517" y="2141019"/>
            <a:ext cx="7674964" cy="1287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fr-CA" b="1"/>
              <a:t>Ce document a été créé en 2020 et mis à jour en 2024 par des membres du Réseau REPTIC et du Regroupement des bibliothèques collégiales du Québec. </a:t>
            </a:r>
            <a:endParaRPr lang="fr-CA"/>
          </a:p>
        </p:txBody>
      </p:sp>
      <p:pic>
        <p:nvPicPr>
          <p:cNvPr id="8" name="Image 7">
            <a:extLst>
              <a:ext uri="{FF2B5EF4-FFF2-40B4-BE49-F238E27FC236}">
                <a16:creationId xmlns:a16="http://schemas.microsoft.com/office/drawing/2014/main" id="{649E3435-DCF2-405E-86AD-A8EFF5E065F2}"/>
              </a:ext>
            </a:extLst>
          </p:cNvPr>
          <p:cNvPicPr>
            <a:picLocks noChangeAspect="1"/>
          </p:cNvPicPr>
          <p:nvPr>
            <p:custDataLst>
              <p:tags r:id="rId3"/>
            </p:custDataLst>
          </p:nvPr>
        </p:nvPicPr>
        <p:blipFill>
          <a:blip r:embed="rId8"/>
          <a:stretch>
            <a:fillRect/>
          </a:stretch>
        </p:blipFill>
        <p:spPr>
          <a:xfrm>
            <a:off x="324683" y="5755031"/>
            <a:ext cx="2694594" cy="927647"/>
          </a:xfrm>
          <a:prstGeom prst="rect">
            <a:avLst/>
          </a:prstGeom>
        </p:spPr>
      </p:pic>
      <p:pic>
        <p:nvPicPr>
          <p:cNvPr id="9" name="Image 8">
            <a:extLst>
              <a:ext uri="{FF2B5EF4-FFF2-40B4-BE49-F238E27FC236}">
                <a16:creationId xmlns:a16="http://schemas.microsoft.com/office/drawing/2014/main" id="{14AAD6C3-FD25-4ADA-AD14-BBC7AE2BD8A3}"/>
              </a:ext>
            </a:extLst>
          </p:cNvPr>
          <p:cNvPicPr>
            <a:picLocks noChangeAspect="1"/>
          </p:cNvPicPr>
          <p:nvPr>
            <p:custDataLst>
              <p:tags r:id="rId4"/>
            </p:custDataLst>
          </p:nvPr>
        </p:nvPicPr>
        <p:blipFill>
          <a:blip r:embed="rId9">
            <a:clrChange>
              <a:clrFrom>
                <a:srgbClr val="FEFEFE"/>
              </a:clrFrom>
              <a:clrTo>
                <a:srgbClr val="FEFEFE">
                  <a:alpha val="0"/>
                </a:srgbClr>
              </a:clrTo>
            </a:clrChange>
          </a:blip>
          <a:stretch>
            <a:fillRect/>
          </a:stretch>
        </p:blipFill>
        <p:spPr>
          <a:xfrm>
            <a:off x="9805181" y="5683315"/>
            <a:ext cx="2147668" cy="1029343"/>
          </a:xfrm>
          <a:prstGeom prst="rect">
            <a:avLst/>
          </a:prstGeom>
        </p:spPr>
      </p:pic>
      <p:pic>
        <p:nvPicPr>
          <p:cNvPr id="10" name="Picture 2">
            <a:extLst>
              <a:ext uri="{FF2B5EF4-FFF2-40B4-BE49-F238E27FC236}">
                <a16:creationId xmlns:a16="http://schemas.microsoft.com/office/drawing/2014/main" id="{30AC2C72-3784-46E2-9131-D8868AFDE2A3}"/>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5597439" y="6197986"/>
            <a:ext cx="997121" cy="34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67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86A85-A5CA-53C6-3813-222F90B69ECF}"/>
              </a:ext>
            </a:extLst>
          </p:cNvPr>
          <p:cNvSpPr>
            <a:spLocks noGrp="1"/>
          </p:cNvSpPr>
          <p:nvPr>
            <p:ph type="title"/>
          </p:nvPr>
        </p:nvSpPr>
        <p:spPr/>
        <p:txBody>
          <a:bodyPr/>
          <a:lstStyle/>
          <a:p>
            <a:r>
              <a:rPr lang="fr-CA"/>
              <a:t>Références</a:t>
            </a:r>
          </a:p>
        </p:txBody>
      </p:sp>
      <p:sp>
        <p:nvSpPr>
          <p:cNvPr id="3" name="Espace réservé du contenu 2">
            <a:extLst>
              <a:ext uri="{FF2B5EF4-FFF2-40B4-BE49-F238E27FC236}">
                <a16:creationId xmlns:a16="http://schemas.microsoft.com/office/drawing/2014/main" id="{A57A048D-8CFF-45A5-2A9C-509C1F262406}"/>
              </a:ext>
            </a:extLst>
          </p:cNvPr>
          <p:cNvSpPr>
            <a:spLocks noGrp="1"/>
          </p:cNvSpPr>
          <p:nvPr>
            <p:ph idx="1"/>
          </p:nvPr>
        </p:nvSpPr>
        <p:spPr/>
        <p:txBody>
          <a:bodyPr vert="horz" lIns="91440" tIns="45720" rIns="91440" bIns="45720" rtlCol="0" anchor="t">
            <a:normAutofit/>
          </a:bodyPr>
          <a:lstStyle/>
          <a:p>
            <a:pPr>
              <a:lnSpc>
                <a:spcPct val="115000"/>
              </a:lnSpc>
              <a:spcBef>
                <a:spcPts val="600"/>
              </a:spcBef>
              <a:spcAft>
                <a:spcPts val="300"/>
              </a:spcAft>
            </a:pPr>
            <a:r>
              <a:rPr lang="fr-CA" sz="1400">
                <a:effectLst/>
                <a:ea typeface="Times New Roman" panose="02020603050405020304" pitchFamily="18" charset="0"/>
                <a:cs typeface="Times New Roman"/>
              </a:rPr>
              <a:t>Anctil, D. (2023). L’éducation supérieure à l’ère de l’IA générative. </a:t>
            </a:r>
            <a:r>
              <a:rPr lang="fr-CA" sz="1400" i="1">
                <a:solidFill>
                  <a:srgbClr val="111111"/>
                </a:solidFill>
                <a:effectLst/>
                <a:ea typeface="Times New Roman" panose="02020603050405020304" pitchFamily="18" charset="0"/>
                <a:cs typeface="Times New Roman"/>
              </a:rPr>
              <a:t>Pédagogie Collégiale</a:t>
            </a:r>
            <a:r>
              <a:rPr lang="fr-CA" sz="1400">
                <a:effectLst/>
                <a:ea typeface="Times New Roman" panose="02020603050405020304" pitchFamily="18" charset="0"/>
                <a:cs typeface="Times New Roman"/>
              </a:rPr>
              <a:t>, 36(3), 66-76. </a:t>
            </a:r>
            <a:r>
              <a:rPr lang="fr-CA" sz="1400" u="sng">
                <a:solidFill>
                  <a:srgbClr val="0000FF"/>
                </a:solidFill>
                <a:effectLst/>
                <a:ea typeface="Times New Roman" panose="02020603050405020304" pitchFamily="18" charset="0"/>
                <a:cs typeface="Times New Roman"/>
                <a:hlinkClick r:id="rId2"/>
              </a:rPr>
              <a:t>Anctil-36-3-23.pdf (eduq.info)</a:t>
            </a:r>
            <a:r>
              <a:rPr lang="fr-CA" sz="1400">
                <a:effectLst/>
                <a:ea typeface="Times New Roman" panose="02020603050405020304" pitchFamily="18" charset="0"/>
                <a:cs typeface="Times New Roman"/>
              </a:rPr>
              <a:t> </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en-US" sz="1400">
                <a:effectLst/>
                <a:ea typeface="Times New Roman" panose="02020603050405020304" pitchFamily="18" charset="0"/>
                <a:cs typeface="Times New Roman"/>
              </a:rPr>
              <a:t>Boucher, J.-P. (2023). </a:t>
            </a:r>
            <a:r>
              <a:rPr lang="en-US" sz="1400">
                <a:solidFill>
                  <a:srgbClr val="000000"/>
                </a:solidFill>
                <a:effectLst/>
                <a:ea typeface="Times New Roman" panose="02020603050405020304" pitchFamily="18" charset="0"/>
                <a:cs typeface="Times New Roman"/>
              </a:rPr>
              <a:t>ChatGPT: </a:t>
            </a:r>
            <a:r>
              <a:rPr lang="en-US" sz="1400">
                <a:effectLst/>
                <a:ea typeface="Times New Roman" panose="02020603050405020304" pitchFamily="18" charset="0"/>
                <a:cs typeface="Times New Roman"/>
              </a:rPr>
              <a:t>The response must be pedagogical. </a:t>
            </a:r>
            <a:r>
              <a:rPr lang="fr-CA" sz="1400" i="1">
                <a:solidFill>
                  <a:srgbClr val="111111"/>
                </a:solidFill>
                <a:effectLst/>
                <a:ea typeface="Times New Roman" panose="02020603050405020304" pitchFamily="18" charset="0"/>
                <a:cs typeface="Times New Roman"/>
              </a:rPr>
              <a:t>Pédagogie Collégiale</a:t>
            </a:r>
            <a:r>
              <a:rPr lang="fr-CA" sz="1400">
                <a:effectLst/>
                <a:ea typeface="Times New Roman" panose="02020603050405020304" pitchFamily="18" charset="0"/>
                <a:cs typeface="Times New Roman"/>
              </a:rPr>
              <a:t>, 36(77), 78-83. </a:t>
            </a:r>
            <a:r>
              <a:rPr lang="fr-CA" sz="1400" u="sng">
                <a:solidFill>
                  <a:srgbClr val="0000FF"/>
                </a:solidFill>
                <a:effectLst/>
                <a:ea typeface="Times New Roman" panose="02020603050405020304" pitchFamily="18" charset="0"/>
                <a:cs typeface="Times New Roman"/>
                <a:hlinkClick r:id="rId3"/>
              </a:rPr>
              <a:t>Boucher-36-3-23_EN.pdf (eduq.info)</a:t>
            </a:r>
            <a:r>
              <a:rPr lang="fr-CA" sz="1400">
                <a:effectLst/>
                <a:ea typeface="Times New Roman" panose="02020603050405020304" pitchFamily="18" charset="0"/>
                <a:cs typeface="Times New Roman"/>
              </a:rPr>
              <a:t> </a:t>
            </a:r>
            <a:endParaRPr lang="fr-CA" sz="1400">
              <a:effectLst/>
              <a:ea typeface="TradeGothic" panose="02000503020000020004" pitchFamily="2" charset="0"/>
              <a:cs typeface="Times New Roman"/>
            </a:endParaRPr>
          </a:p>
          <a:p>
            <a:pPr>
              <a:lnSpc>
                <a:spcPct val="115000"/>
              </a:lnSpc>
              <a:spcBef>
                <a:spcPts val="600"/>
              </a:spcBef>
              <a:spcAft>
                <a:spcPts val="300"/>
              </a:spcAft>
              <a:buClr>
                <a:srgbClr val="558BB8"/>
              </a:buClr>
            </a:pPr>
            <a:r>
              <a:rPr lang="fr-CA" sz="1400">
                <a:solidFill>
                  <a:srgbClr val="000000"/>
                </a:solidFill>
                <a:effectLst/>
                <a:ea typeface="Times New Roman" panose="02020603050405020304" pitchFamily="18" charset="0"/>
                <a:cs typeface="Times New Roman"/>
              </a:rPr>
              <a:t>Cégep Ahuntsic (2020). Meilleures pratiques évaluatives permettant de limiter le plagiat et la tricherie. </a:t>
            </a:r>
            <a:r>
              <a:rPr lang="fr-CA" sz="1400" u="sng">
                <a:solidFill>
                  <a:srgbClr val="0000FF"/>
                </a:solidFill>
                <a:effectLst/>
                <a:ea typeface="Times New Roman" panose="02020603050405020304" pitchFamily="18" charset="0"/>
                <a:cs typeface="Times New Roman"/>
                <a:hlinkClick r:id="rId4"/>
              </a:rPr>
              <a:t>4bbd0c41-be3e-4296-bf55-152a01aabcce.pdf (collegeahuntsic.qc.ca)</a:t>
            </a:r>
            <a:endParaRPr lang="fr-CA" sz="1400">
              <a:solidFill>
                <a:srgbClr val="000000"/>
              </a:solidFill>
              <a:ea typeface="Times New Roman" panose="02020603050405020304" pitchFamily="18" charset="0"/>
              <a:cs typeface="Times New Roman" panose="02020603050405020304" pitchFamily="18" charset="0"/>
            </a:endParaRPr>
          </a:p>
          <a:p>
            <a:pPr>
              <a:lnSpc>
                <a:spcPct val="114999"/>
              </a:lnSpc>
              <a:spcBef>
                <a:spcPts val="600"/>
              </a:spcBef>
              <a:spcAft>
                <a:spcPts val="300"/>
              </a:spcAft>
              <a:buClr>
                <a:srgbClr val="558BB8"/>
              </a:buClr>
            </a:pPr>
            <a:r>
              <a:rPr lang="fr-CA" sz="1400">
                <a:solidFill>
                  <a:srgbClr val="000000"/>
                </a:solidFill>
                <a:ea typeface="Times New Roman" panose="02020603050405020304" pitchFamily="18" charset="0"/>
                <a:cs typeface="Times New Roman"/>
              </a:rPr>
              <a:t>Cégep de Lanaudière à L'Assomption (2023). </a:t>
            </a:r>
            <a:r>
              <a:rPr lang="fr-CA" sz="1400" i="1">
                <a:solidFill>
                  <a:srgbClr val="000000"/>
                </a:solidFill>
                <a:ea typeface="Times New Roman" panose="02020603050405020304" pitchFamily="18" charset="0"/>
                <a:cs typeface="Times New Roman"/>
              </a:rPr>
              <a:t>Campagne Zéro plagiat- capsule 3. </a:t>
            </a:r>
            <a:r>
              <a:rPr lang="fr-CA" sz="1400">
                <a:solidFill>
                  <a:srgbClr val="000000"/>
                </a:solidFill>
                <a:ea typeface="Times New Roman" panose="02020603050405020304" pitchFamily="18" charset="0"/>
                <a:cs typeface="Times New Roman"/>
              </a:rPr>
              <a:t>[vidéo]. YouTube. </a:t>
            </a:r>
            <a:r>
              <a:rPr lang="fr-CA" sz="1400">
                <a:solidFill>
                  <a:srgbClr val="0000FF"/>
                </a:solidFill>
                <a:ea typeface="Times New Roman" panose="02020603050405020304" pitchFamily="18" charset="0"/>
                <a:cs typeface="Times New Roman"/>
                <a:hlinkClick r:id="rId5"/>
              </a:rPr>
              <a:t>(1) Cégep à L'Assomption | Campagne ZÉRO PLAGIAT | CAPSULE 3 - YouTube</a:t>
            </a:r>
            <a:r>
              <a:rPr lang="fr-CA" sz="1400">
                <a:solidFill>
                  <a:srgbClr val="000000"/>
                </a:solidFill>
                <a:ea typeface="Times New Roman" panose="02020603050405020304" pitchFamily="18" charset="0"/>
                <a:cs typeface="Times New Roman"/>
              </a:rPr>
              <a:t> </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fr-FR" sz="1400">
                <a:solidFill>
                  <a:srgbClr val="000000"/>
                </a:solidFill>
                <a:effectLst/>
                <a:ea typeface="Times New Roman" panose="02020603050405020304" pitchFamily="18" charset="0"/>
                <a:cs typeface="Times New Roman"/>
              </a:rPr>
              <a:t>Cégep de Lanaudière à Joliette. (</a:t>
            </a:r>
            <a:r>
              <a:rPr lang="fr-FR" sz="1400">
                <a:solidFill>
                  <a:srgbClr val="000000"/>
                </a:solidFill>
                <a:ea typeface="Times New Roman" panose="02020603050405020304" pitchFamily="18" charset="0"/>
                <a:cs typeface="Times New Roman"/>
              </a:rPr>
              <a:t>2024</a:t>
            </a:r>
            <a:r>
              <a:rPr lang="fr-FR" sz="1400">
                <a:solidFill>
                  <a:srgbClr val="000000"/>
                </a:solidFill>
                <a:effectLst/>
                <a:ea typeface="Times New Roman" panose="02020603050405020304" pitchFamily="18" charset="0"/>
                <a:cs typeface="Times New Roman"/>
              </a:rPr>
              <a:t>). </a:t>
            </a:r>
            <a:r>
              <a:rPr lang="fr-CA" sz="1400">
                <a:solidFill>
                  <a:srgbClr val="000000"/>
                </a:solidFill>
                <a:effectLst/>
                <a:ea typeface="Times New Roman" panose="02020603050405020304" pitchFamily="18" charset="0"/>
                <a:cs typeface="Times New Roman"/>
              </a:rPr>
              <a:t>L’intégrité académique en 5 questions - Autoévaluation d’un travail avant sa remise. </a:t>
            </a:r>
            <a:r>
              <a:rPr lang="fr-CA" sz="1400" u="sng">
                <a:solidFill>
                  <a:srgbClr val="0000FF"/>
                </a:solidFill>
                <a:effectLst/>
                <a:ea typeface="Times New Roman" panose="02020603050405020304" pitchFamily="18" charset="0"/>
                <a:cs typeface="Times New Roman"/>
                <a:hlinkClick r:id="rId6"/>
              </a:rPr>
              <a:t>lintegrite-academique-en-5-questions-outil-dautoevaluation-imprimable-2024-01-08.pdf (cegep-lanaudiere.qc.ca)</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fr-CA" sz="1400">
                <a:effectLst/>
                <a:ea typeface="Times New Roman" panose="02020603050405020304" pitchFamily="18" charset="0"/>
                <a:cs typeface="Times New Roman"/>
              </a:rPr>
              <a:t>Cégep Marie-Victorin. (2020). </a:t>
            </a:r>
            <a:r>
              <a:rPr lang="fr-CA" sz="1400" i="1">
                <a:effectLst/>
                <a:ea typeface="Times New Roman" panose="02020603050405020304" pitchFamily="18" charset="0"/>
                <a:cs typeface="Times New Roman"/>
              </a:rPr>
              <a:t>Rencontrez Vic, un assistant numérique personnalisé pour la sensibilisation au plagiat</a:t>
            </a:r>
            <a:r>
              <a:rPr lang="fr-CA" sz="1400">
                <a:effectLst/>
                <a:ea typeface="Times New Roman" panose="02020603050405020304" pitchFamily="18" charset="0"/>
                <a:cs typeface="Times New Roman"/>
              </a:rPr>
              <a:t>. [vidéo]. YouTube. </a:t>
            </a:r>
            <a:r>
              <a:rPr lang="fr-CA" sz="1400" u="sng">
                <a:solidFill>
                  <a:srgbClr val="0000FF"/>
                </a:solidFill>
                <a:effectLst/>
                <a:ea typeface="Times New Roman" panose="02020603050405020304" pitchFamily="18" charset="0"/>
                <a:cs typeface="Times New Roman"/>
                <a:hlinkClick r:id="rId7"/>
              </a:rPr>
              <a:t>Rencontrez Vic, un assistant numérique personnalisé pour la sensibilisation au plagiat</a:t>
            </a:r>
            <a:endParaRPr lang="fr-CA" sz="1400" u="sng">
              <a:solidFill>
                <a:srgbClr val="0000FF"/>
              </a:solidFill>
              <a:effectLst/>
              <a:ea typeface="Times New Roman" panose="02020603050405020304" pitchFamily="18" charset="0"/>
              <a:cs typeface="Times New Roman"/>
            </a:endParaRPr>
          </a:p>
          <a:p>
            <a:pPr>
              <a:lnSpc>
                <a:spcPct val="115000"/>
              </a:lnSpc>
              <a:spcBef>
                <a:spcPts val="600"/>
              </a:spcBef>
              <a:spcAft>
                <a:spcPts val="300"/>
              </a:spcAft>
            </a:pPr>
            <a:r>
              <a:rPr lang="fr-FR" sz="1400">
                <a:solidFill>
                  <a:srgbClr val="000000"/>
                </a:solidFill>
                <a:effectLst/>
                <a:ea typeface="Times New Roman" panose="02020603050405020304" pitchFamily="18" charset="0"/>
                <a:cs typeface="Times New Roman"/>
              </a:rPr>
              <a:t>Cégep Marie-Victorin. (s.d.). </a:t>
            </a:r>
            <a:r>
              <a:rPr lang="fr-CA" sz="1400">
                <a:solidFill>
                  <a:srgbClr val="000000"/>
                </a:solidFill>
                <a:effectLst/>
                <a:ea typeface="Times New Roman" panose="02020603050405020304" pitchFamily="18" charset="0"/>
                <a:cs typeface="Times New Roman"/>
              </a:rPr>
              <a:t>L’express sur l’intégrité intellectuelle. </a:t>
            </a:r>
            <a:r>
              <a:rPr lang="fr-CA" sz="1400" u="sng">
                <a:solidFill>
                  <a:srgbClr val="0000FF"/>
                </a:solidFill>
                <a:effectLst/>
                <a:ea typeface="Times New Roman" panose="02020603050405020304" pitchFamily="18" charset="0"/>
                <a:cs typeface="Times New Roman"/>
                <a:hlinkClick r:id="rId8"/>
              </a:rPr>
              <a:t>Express-sur-lintégrité-intellectuelle.docx (live.com)</a:t>
            </a:r>
            <a:endParaRPr lang="fr-CA" sz="1400">
              <a:effectLst/>
              <a:ea typeface="TradeGothic" panose="02000503020000020004" pitchFamily="2" charset="0"/>
              <a:cs typeface="Times New Roman"/>
            </a:endParaRPr>
          </a:p>
        </p:txBody>
      </p:sp>
      <p:sp>
        <p:nvSpPr>
          <p:cNvPr id="4" name="Espace réservé du numéro de diapositive 3">
            <a:extLst>
              <a:ext uri="{FF2B5EF4-FFF2-40B4-BE49-F238E27FC236}">
                <a16:creationId xmlns:a16="http://schemas.microsoft.com/office/drawing/2014/main" id="{05926EE6-155A-EBD6-5D53-9398E87F358E}"/>
              </a:ext>
            </a:extLst>
          </p:cNvPr>
          <p:cNvSpPr>
            <a:spLocks noGrp="1"/>
          </p:cNvSpPr>
          <p:nvPr>
            <p:ph type="sldNum" sz="quarter" idx="12"/>
          </p:nvPr>
        </p:nvSpPr>
        <p:spPr/>
        <p:txBody>
          <a:bodyPr/>
          <a:lstStyle/>
          <a:p>
            <a:fld id="{4FAB73BC-B049-4115-A692-8D63A059BFB8}" type="slidenum">
              <a:rPr lang="en-US" smtClean="0"/>
              <a:t>53</a:t>
            </a:fld>
            <a:endParaRPr lang="en-US"/>
          </a:p>
        </p:txBody>
      </p:sp>
    </p:spTree>
    <p:extLst>
      <p:ext uri="{BB962C8B-B14F-4D97-AF65-F5344CB8AC3E}">
        <p14:creationId xmlns:p14="http://schemas.microsoft.com/office/powerpoint/2010/main" val="2259181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86A85-A5CA-53C6-3813-222F90B69ECF}"/>
              </a:ext>
            </a:extLst>
          </p:cNvPr>
          <p:cNvSpPr>
            <a:spLocks noGrp="1"/>
          </p:cNvSpPr>
          <p:nvPr>
            <p:ph type="title"/>
          </p:nvPr>
        </p:nvSpPr>
        <p:spPr/>
        <p:txBody>
          <a:bodyPr/>
          <a:lstStyle/>
          <a:p>
            <a:r>
              <a:rPr lang="fr-CA"/>
              <a:t>Références</a:t>
            </a:r>
          </a:p>
        </p:txBody>
      </p:sp>
      <p:sp>
        <p:nvSpPr>
          <p:cNvPr id="3" name="Espace réservé du contenu 2">
            <a:extLst>
              <a:ext uri="{FF2B5EF4-FFF2-40B4-BE49-F238E27FC236}">
                <a16:creationId xmlns:a16="http://schemas.microsoft.com/office/drawing/2014/main" id="{A57A048D-8CFF-45A5-2A9C-509C1F262406}"/>
              </a:ext>
            </a:extLst>
          </p:cNvPr>
          <p:cNvSpPr>
            <a:spLocks noGrp="1"/>
          </p:cNvSpPr>
          <p:nvPr>
            <p:ph idx="1"/>
          </p:nvPr>
        </p:nvSpPr>
        <p:spPr/>
        <p:txBody>
          <a:bodyPr vert="horz" lIns="91440" tIns="45720" rIns="91440" bIns="45720" rtlCol="0" anchor="t">
            <a:noAutofit/>
          </a:bodyPr>
          <a:lstStyle/>
          <a:p>
            <a:pPr>
              <a:lnSpc>
                <a:spcPct val="115000"/>
              </a:lnSpc>
              <a:spcBef>
                <a:spcPts val="600"/>
              </a:spcBef>
              <a:spcAft>
                <a:spcPts val="300"/>
              </a:spcAft>
            </a:pPr>
            <a:r>
              <a:rPr lang="fr-CA" sz="1400">
                <a:effectLst/>
                <a:ea typeface="Times New Roman" panose="02020603050405020304" pitchFamily="18" charset="0"/>
                <a:cs typeface="Times New Roman"/>
              </a:rPr>
              <a:t>Côté, F. (2014). </a:t>
            </a:r>
            <a:r>
              <a:rPr lang="fr-CA" sz="1400" i="1">
                <a:effectLst/>
                <a:ea typeface="Times New Roman" panose="02020603050405020304" pitchFamily="18" charset="0"/>
                <a:cs typeface="Times New Roman"/>
              </a:rPr>
              <a:t>Construire des grilles d’évaluation descriptives au collégial: guide d’élaboration et exemples de grille</a:t>
            </a:r>
            <a:r>
              <a:rPr lang="fr-CA" sz="1400">
                <a:effectLst/>
                <a:ea typeface="Times New Roman" panose="02020603050405020304" pitchFamily="18" charset="0"/>
                <a:cs typeface="Times New Roman"/>
              </a:rPr>
              <a:t>. </a:t>
            </a:r>
            <a:r>
              <a:rPr lang="en-US" sz="1400">
                <a:effectLst/>
                <a:ea typeface="Times New Roman" panose="02020603050405020304" pitchFamily="18" charset="0"/>
                <a:cs typeface="Times New Roman"/>
              </a:rPr>
              <a:t>Québec : Presses de </a:t>
            </a:r>
            <a:r>
              <a:rPr lang="fr-CA" sz="1400">
                <a:effectLst/>
                <a:ea typeface="Times New Roman" panose="02020603050405020304" pitchFamily="18" charset="0"/>
                <a:cs typeface="Times New Roman"/>
              </a:rPr>
              <a:t>l’Université</a:t>
            </a:r>
            <a:r>
              <a:rPr lang="en-US" sz="1400">
                <a:effectLst/>
                <a:ea typeface="Times New Roman" panose="02020603050405020304" pitchFamily="18" charset="0"/>
                <a:cs typeface="Times New Roman"/>
              </a:rPr>
              <a:t> du Québec. </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fr-CA" sz="1400">
                <a:effectLst/>
                <a:ea typeface="Times New Roman" panose="02020603050405020304" pitchFamily="18" charset="0"/>
              </a:rPr>
              <a:t>Côté, F. (2017). </a:t>
            </a:r>
            <a:r>
              <a:rPr lang="fr-CA" sz="1400">
                <a:solidFill>
                  <a:srgbClr val="000000"/>
                </a:solidFill>
                <a:effectLst/>
                <a:ea typeface="Times New Roman" panose="02020603050405020304" pitchFamily="18" charset="0"/>
              </a:rPr>
              <a:t>L’évaluation des apprentissages au collégial</a:t>
            </a:r>
            <a:r>
              <a:rPr lang="fr-CA" sz="1400">
                <a:effectLst/>
                <a:ea typeface="Times New Roman" panose="02020603050405020304" pitchFamily="18" charset="0"/>
              </a:rPr>
              <a:t>. </a:t>
            </a:r>
            <a:r>
              <a:rPr lang="fr-CA" sz="1400" i="1">
                <a:solidFill>
                  <a:srgbClr val="111111"/>
                </a:solidFill>
                <a:effectLst/>
                <a:ea typeface="Times New Roman" panose="02020603050405020304" pitchFamily="18" charset="0"/>
              </a:rPr>
              <a:t>Pédagogie Collégiale</a:t>
            </a:r>
            <a:r>
              <a:rPr lang="fr-CA" sz="1400">
                <a:effectLst/>
                <a:ea typeface="Times New Roman" panose="02020603050405020304" pitchFamily="18" charset="0"/>
              </a:rPr>
              <a:t>, 30(4), 3-9. </a:t>
            </a:r>
            <a:r>
              <a:rPr lang="fr-CA" sz="1400" u="sng">
                <a:solidFill>
                  <a:srgbClr val="0000FF"/>
                </a:solidFill>
                <a:effectLst/>
                <a:ea typeface="Times New Roman" panose="02020603050405020304" pitchFamily="18" charset="0"/>
                <a:hlinkClick r:id="rId2"/>
              </a:rPr>
              <a:t>L'évaluation des apprentissages au collégial: un réseau de concepts pour guider les pratiques évaluatives (eduq.info)</a:t>
            </a:r>
            <a:endParaRPr lang="fr-CA" sz="1400" u="sng">
              <a:solidFill>
                <a:srgbClr val="0000FF"/>
              </a:solidFill>
              <a:effectLst/>
              <a:ea typeface="Times New Roman" panose="02020603050405020304" pitchFamily="18" charset="0"/>
            </a:endParaRPr>
          </a:p>
          <a:p>
            <a:pPr>
              <a:lnSpc>
                <a:spcPct val="115000"/>
              </a:lnSpc>
              <a:spcBef>
                <a:spcPts val="600"/>
              </a:spcBef>
              <a:spcAft>
                <a:spcPts val="300"/>
              </a:spcAft>
            </a:pPr>
            <a:r>
              <a:rPr lang="fr-FR" sz="1400">
                <a:cs typeface="Times New Roman"/>
              </a:rPr>
              <a:t>Diapason (2020). </a:t>
            </a:r>
            <a:r>
              <a:rPr lang="fr-FR" sz="1400" i="1">
                <a:solidFill>
                  <a:srgbClr val="000000"/>
                </a:solidFill>
                <a:effectLst/>
                <a:ea typeface="Times New Roman" panose="02020603050405020304" pitchFamily="18" charset="0"/>
                <a:cs typeface="Times New Roman"/>
              </a:rPr>
              <a:t>Citer ses sources et éviter le plagiat</a:t>
            </a:r>
            <a:r>
              <a:rPr lang="fr-FR" sz="1400">
                <a:solidFill>
                  <a:srgbClr val="000000"/>
                </a:solidFill>
                <a:effectLst/>
                <a:ea typeface="Times New Roman" panose="02020603050405020304" pitchFamily="18" charset="0"/>
                <a:cs typeface="Times New Roman"/>
              </a:rPr>
              <a:t>. </a:t>
            </a:r>
            <a:r>
              <a:rPr lang="fr-FR" sz="1400" u="sng">
                <a:solidFill>
                  <a:srgbClr val="0000FF"/>
                </a:solidFill>
                <a:effectLst/>
                <a:ea typeface="Times New Roman" panose="02020603050405020304" pitchFamily="18" charset="0"/>
                <a:cs typeface="Times New Roman"/>
                <a:hlinkClick r:id="rId3"/>
              </a:rPr>
              <a:t>https://mondiapason.ca/ressource/citer-ses-sources-et-eviter-le-plagiat/</a:t>
            </a:r>
            <a:endParaRPr lang="fr-CA" sz="1400">
              <a:cs typeface="Times New Roman"/>
            </a:endParaRPr>
          </a:p>
          <a:p>
            <a:pPr>
              <a:lnSpc>
                <a:spcPct val="115000"/>
              </a:lnSpc>
              <a:spcBef>
                <a:spcPts val="600"/>
              </a:spcBef>
              <a:spcAft>
                <a:spcPts val="300"/>
              </a:spcAft>
            </a:pPr>
            <a:r>
              <a:rPr lang="fr-CA" sz="1400">
                <a:cs typeface="Times New Roman"/>
              </a:rPr>
              <a:t>Diapason </a:t>
            </a:r>
            <a:r>
              <a:rPr lang="fr-CA" sz="1400">
                <a:effectLst/>
                <a:ea typeface="Times New Roman" panose="02020603050405020304" pitchFamily="18" charset="0"/>
                <a:cs typeface="Times New Roman"/>
              </a:rPr>
              <a:t>(2017). </a:t>
            </a:r>
            <a:r>
              <a:rPr lang="fr-CA" sz="1400" i="1">
                <a:effectLst/>
                <a:ea typeface="Times New Roman" panose="02020603050405020304" pitchFamily="18" charset="0"/>
                <a:cs typeface="Times New Roman"/>
              </a:rPr>
              <a:t>Débuter avec Zotero. </a:t>
            </a:r>
            <a:r>
              <a:rPr lang="fr-CA" sz="1400" i="1" err="1">
                <a:effectLst/>
                <a:ea typeface="Times New Roman" panose="02020603050405020304" pitchFamily="18" charset="0"/>
                <a:cs typeface="Times New Roman"/>
              </a:rPr>
              <a:t>Mondiapason</a:t>
            </a:r>
            <a:r>
              <a:rPr lang="fr-CA" sz="1400">
                <a:effectLst/>
                <a:ea typeface="Times New Roman" panose="02020603050405020304" pitchFamily="18" charset="0"/>
                <a:cs typeface="Times New Roman"/>
              </a:rPr>
              <a:t> </a:t>
            </a:r>
            <a:r>
              <a:rPr lang="fr-CA" sz="1400" u="sng">
                <a:solidFill>
                  <a:srgbClr val="0000FF"/>
                </a:solidFill>
                <a:effectLst/>
                <a:ea typeface="Times New Roman" panose="02020603050405020304" pitchFamily="18" charset="0"/>
                <a:cs typeface="Times New Roman"/>
                <a:hlinkClick r:id="rId4"/>
              </a:rPr>
              <a:t>Débuter avec Zotero | (mondiapason.ca)</a:t>
            </a:r>
            <a:endParaRPr lang="fr-CA" sz="1400" u="sng">
              <a:solidFill>
                <a:srgbClr val="0000FF"/>
              </a:solidFill>
              <a:effectLst/>
              <a:ea typeface="Times New Roman" panose="02020603050405020304" pitchFamily="18" charset="0"/>
              <a:cs typeface="Times New Roman"/>
            </a:endParaRPr>
          </a:p>
          <a:p>
            <a:pPr>
              <a:lnSpc>
                <a:spcPct val="115000"/>
              </a:lnSpc>
              <a:spcBef>
                <a:spcPts val="600"/>
              </a:spcBef>
              <a:spcAft>
                <a:spcPts val="300"/>
              </a:spcAft>
            </a:pPr>
            <a:r>
              <a:rPr lang="fr-CA" sz="1400">
                <a:cs typeface="Times New Roman"/>
              </a:rPr>
              <a:t>Diapason (s.d.).</a:t>
            </a:r>
            <a:r>
              <a:rPr lang="fr-CA" sz="1400" i="1">
                <a:effectLst/>
                <a:ea typeface="Times New Roman" panose="02020603050405020304" pitchFamily="18" charset="0"/>
              </a:rPr>
              <a:t> Outil bibliographique. </a:t>
            </a:r>
            <a:r>
              <a:rPr lang="fr-CA" sz="1400" err="1">
                <a:effectLst/>
                <a:ea typeface="Times New Roman" panose="02020603050405020304" pitchFamily="18" charset="0"/>
              </a:rPr>
              <a:t>Mondiapason</a:t>
            </a:r>
            <a:r>
              <a:rPr lang="fr-CA" sz="1400">
                <a:effectLst/>
                <a:ea typeface="Times New Roman" panose="02020603050405020304" pitchFamily="18" charset="0"/>
              </a:rPr>
              <a:t>. </a:t>
            </a:r>
            <a:r>
              <a:rPr lang="fr-CA" sz="1400" u="sng">
                <a:solidFill>
                  <a:srgbClr val="0000FF"/>
                </a:solidFill>
                <a:effectLst/>
                <a:ea typeface="Times New Roman" panose="02020603050405020304" pitchFamily="18" charset="0"/>
                <a:hlinkClick r:id="rId5"/>
              </a:rPr>
              <a:t>Outil bibliographique (mondiapason.ca)</a:t>
            </a:r>
            <a:endParaRPr lang="fr-CA" sz="1400" u="sng">
              <a:solidFill>
                <a:srgbClr val="0000FF"/>
              </a:solidFill>
              <a:effectLst/>
              <a:ea typeface="Times New Roman" panose="02020603050405020304" pitchFamily="18" charset="0"/>
            </a:endParaRPr>
          </a:p>
          <a:p>
            <a:pPr>
              <a:lnSpc>
                <a:spcPct val="115000"/>
              </a:lnSpc>
              <a:spcBef>
                <a:spcPts val="600"/>
              </a:spcBef>
              <a:spcAft>
                <a:spcPts val="300"/>
              </a:spcAft>
            </a:pPr>
            <a:r>
              <a:rPr lang="fr-CA" sz="1400">
                <a:cs typeface="Times New Roman"/>
              </a:rPr>
              <a:t>Diapason (s.d.).</a:t>
            </a:r>
            <a:r>
              <a:rPr lang="fr-CA" sz="1400" i="1">
                <a:cs typeface="Times New Roman"/>
              </a:rPr>
              <a:t> </a:t>
            </a:r>
            <a:r>
              <a:rPr lang="fr-CA" sz="1400" i="1">
                <a:effectLst/>
                <a:ea typeface="Times New Roman" panose="02020603050405020304" pitchFamily="18" charset="0"/>
                <a:cs typeface="Times New Roman"/>
              </a:rPr>
              <a:t>Planifier l’échéancier de ma recherche</a:t>
            </a:r>
            <a:r>
              <a:rPr lang="fr-CA" sz="1400">
                <a:effectLst/>
                <a:ea typeface="Times New Roman" panose="02020603050405020304" pitchFamily="18" charset="0"/>
                <a:cs typeface="Times New Roman"/>
              </a:rPr>
              <a:t>. </a:t>
            </a:r>
            <a:r>
              <a:rPr lang="fr-CA" sz="1400" err="1">
                <a:effectLst/>
                <a:ea typeface="Times New Roman" panose="02020603050405020304" pitchFamily="18" charset="0"/>
                <a:cs typeface="Times New Roman"/>
              </a:rPr>
              <a:t>Mondiapason</a:t>
            </a:r>
            <a:r>
              <a:rPr lang="fr-CA" sz="1400">
                <a:effectLst/>
                <a:ea typeface="Times New Roman" panose="02020603050405020304" pitchFamily="18" charset="0"/>
                <a:cs typeface="Times New Roman"/>
              </a:rPr>
              <a:t>. </a:t>
            </a:r>
            <a:r>
              <a:rPr lang="fr-CA" sz="1400" u="sng">
                <a:solidFill>
                  <a:srgbClr val="0000FF"/>
                </a:solidFill>
                <a:effectLst/>
                <a:ea typeface="Times New Roman" panose="02020603050405020304" pitchFamily="18" charset="0"/>
                <a:cs typeface="Times New Roman"/>
                <a:hlinkClick r:id="rId6"/>
              </a:rPr>
              <a:t>Calculateur d'échéances (mondiapason.ca)</a:t>
            </a:r>
            <a:r>
              <a:rPr lang="fr-CA" sz="1400" u="sng">
                <a:solidFill>
                  <a:srgbClr val="0000FF"/>
                </a:solidFill>
                <a:ea typeface="Times New Roman" panose="02020603050405020304" pitchFamily="18" charset="0"/>
                <a:cs typeface="Times New Roman"/>
                <a:hlinkClick r:id="rId6"/>
              </a:rPr>
              <a:t> </a:t>
            </a:r>
            <a:endParaRPr lang="fr-CA" sz="1400" u="sng">
              <a:solidFill>
                <a:srgbClr val="0000FF"/>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300"/>
              </a:spcAft>
            </a:pPr>
            <a:r>
              <a:rPr lang="fr-FR" sz="1400">
                <a:effectLst/>
                <a:ea typeface="Times New Roman" panose="02020603050405020304" pitchFamily="18" charset="0"/>
                <a:cs typeface="Times New Roman"/>
              </a:rPr>
              <a:t>Fortier, M. (2018, 8 décembre).</a:t>
            </a:r>
            <a:r>
              <a:rPr lang="fr-FR" sz="1400">
                <a:solidFill>
                  <a:srgbClr val="000000"/>
                </a:solidFill>
              </a:rPr>
              <a:t> Clémence pour les tricheurs</a:t>
            </a:r>
            <a:r>
              <a:rPr lang="fr-FR" sz="1400">
                <a:effectLst/>
                <a:ea typeface="Times New Roman" panose="02020603050405020304" pitchFamily="18" charset="0"/>
                <a:cs typeface="Times New Roman"/>
              </a:rPr>
              <a:t>. </a:t>
            </a:r>
            <a:r>
              <a:rPr lang="fr-FR" sz="1400" i="1">
                <a:effectLst/>
                <a:ea typeface="Times New Roman" panose="02020603050405020304" pitchFamily="18" charset="0"/>
                <a:cs typeface="Times New Roman"/>
              </a:rPr>
              <a:t>Le Devoir</a:t>
            </a:r>
            <a:r>
              <a:rPr lang="fr-FR" sz="1400">
                <a:effectLst/>
                <a:ea typeface="Times New Roman" panose="02020603050405020304" pitchFamily="18" charset="0"/>
                <a:cs typeface="Times New Roman"/>
              </a:rPr>
              <a:t>.</a:t>
            </a:r>
            <a:r>
              <a:rPr lang="fr-CA" sz="1200">
                <a:hlinkClick r:id="rId7"/>
              </a:rPr>
              <a:t> https://www.ledevoir.com/societe/education/543182/dossier-plagiat-clemence-pour-les-tricheurs</a:t>
            </a:r>
            <a:r>
              <a:rPr lang="fr-FR" sz="1400">
                <a:effectLst/>
                <a:ea typeface="Times New Roman" panose="02020603050405020304" pitchFamily="18" charset="0"/>
                <a:cs typeface="Times New Roman"/>
              </a:rPr>
              <a:t> </a:t>
            </a:r>
          </a:p>
          <a:p>
            <a:pPr marL="0" indent="0">
              <a:lnSpc>
                <a:spcPct val="115000"/>
              </a:lnSpc>
              <a:spcBef>
                <a:spcPts val="600"/>
              </a:spcBef>
              <a:spcAft>
                <a:spcPts val="300"/>
              </a:spcAft>
              <a:buNone/>
            </a:pPr>
            <a:endParaRPr lang="fr-CA" sz="1400">
              <a:effectLst/>
              <a:ea typeface="TradeGothic" panose="02000503020000020004" pitchFamily="2"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5926EE6-155A-EBD6-5D53-9398E87F358E}"/>
              </a:ext>
            </a:extLst>
          </p:cNvPr>
          <p:cNvSpPr>
            <a:spLocks noGrp="1"/>
          </p:cNvSpPr>
          <p:nvPr>
            <p:ph type="sldNum" sz="quarter" idx="12"/>
          </p:nvPr>
        </p:nvSpPr>
        <p:spPr/>
        <p:txBody>
          <a:bodyPr/>
          <a:lstStyle/>
          <a:p>
            <a:fld id="{4FAB73BC-B049-4115-A692-8D63A059BFB8}" type="slidenum">
              <a:rPr lang="en-US" smtClean="0"/>
              <a:t>54</a:t>
            </a:fld>
            <a:endParaRPr lang="en-US"/>
          </a:p>
        </p:txBody>
      </p:sp>
    </p:spTree>
    <p:extLst>
      <p:ext uri="{BB962C8B-B14F-4D97-AF65-F5344CB8AC3E}">
        <p14:creationId xmlns:p14="http://schemas.microsoft.com/office/powerpoint/2010/main" val="3783380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86A85-A5CA-53C6-3813-222F90B69ECF}"/>
              </a:ext>
            </a:extLst>
          </p:cNvPr>
          <p:cNvSpPr>
            <a:spLocks noGrp="1"/>
          </p:cNvSpPr>
          <p:nvPr>
            <p:ph type="title"/>
          </p:nvPr>
        </p:nvSpPr>
        <p:spPr/>
        <p:txBody>
          <a:bodyPr/>
          <a:lstStyle/>
          <a:p>
            <a:r>
              <a:rPr lang="fr-CA"/>
              <a:t>Références</a:t>
            </a:r>
          </a:p>
        </p:txBody>
      </p:sp>
      <p:sp>
        <p:nvSpPr>
          <p:cNvPr id="3" name="Espace réservé du contenu 2">
            <a:extLst>
              <a:ext uri="{FF2B5EF4-FFF2-40B4-BE49-F238E27FC236}">
                <a16:creationId xmlns:a16="http://schemas.microsoft.com/office/drawing/2014/main" id="{A57A048D-8CFF-45A5-2A9C-509C1F262406}"/>
              </a:ext>
            </a:extLst>
          </p:cNvPr>
          <p:cNvSpPr>
            <a:spLocks noGrp="1"/>
          </p:cNvSpPr>
          <p:nvPr>
            <p:ph idx="1"/>
          </p:nvPr>
        </p:nvSpPr>
        <p:spPr/>
        <p:txBody>
          <a:bodyPr>
            <a:noAutofit/>
          </a:bodyPr>
          <a:lstStyle/>
          <a:p>
            <a:pPr>
              <a:lnSpc>
                <a:spcPct val="115000"/>
              </a:lnSpc>
              <a:spcBef>
                <a:spcPts val="600"/>
              </a:spcBef>
              <a:spcAft>
                <a:spcPts val="300"/>
              </a:spcAft>
            </a:pPr>
            <a:r>
              <a:rPr lang="en-US" sz="1400">
                <a:effectLst/>
                <a:ea typeface="Times New Roman" panose="02020603050405020304" pitchFamily="18" charset="0"/>
                <a:cs typeface="Times New Roman" panose="02020603050405020304" pitchFamily="18" charset="0"/>
              </a:rPr>
              <a:t>International Center for Academic Integrity. </a:t>
            </a:r>
            <a:r>
              <a:rPr lang="en-US" sz="1400">
                <a:solidFill>
                  <a:srgbClr val="000000"/>
                </a:solidFill>
                <a:effectLst/>
                <a:ea typeface="Times New Roman" panose="02020603050405020304" pitchFamily="18" charset="0"/>
                <a:cs typeface="Times New Roman" panose="02020603050405020304" pitchFamily="18" charset="0"/>
              </a:rPr>
              <a:t>(2021) </a:t>
            </a:r>
            <a:r>
              <a:rPr lang="en-US" sz="1400" i="1">
                <a:solidFill>
                  <a:srgbClr val="000000"/>
                </a:solidFill>
                <a:effectLst/>
                <a:ea typeface="Times New Roman" panose="02020603050405020304" pitchFamily="18" charset="0"/>
                <a:cs typeface="Times New Roman" panose="02020603050405020304" pitchFamily="18" charset="0"/>
              </a:rPr>
              <a:t>The Fundamental Values of Academic Integrity</a:t>
            </a:r>
            <a:r>
              <a:rPr lang="en-US" sz="1400">
                <a:solidFill>
                  <a:srgbClr val="000000"/>
                </a:solidFill>
                <a:effectLst/>
                <a:ea typeface="Times New Roman" panose="02020603050405020304" pitchFamily="18" charset="0"/>
                <a:cs typeface="Times New Roman" panose="02020603050405020304" pitchFamily="18" charset="0"/>
              </a:rPr>
              <a:t> (3e </a:t>
            </a:r>
            <a:r>
              <a:rPr lang="en-US" sz="1400" err="1">
                <a:solidFill>
                  <a:srgbClr val="000000"/>
                </a:solidFill>
                <a:effectLst/>
                <a:ea typeface="Times New Roman" panose="02020603050405020304" pitchFamily="18" charset="0"/>
                <a:cs typeface="Times New Roman" panose="02020603050405020304" pitchFamily="18" charset="0"/>
              </a:rPr>
              <a:t>éd</a:t>
            </a:r>
            <a:r>
              <a:rPr lang="en-US" sz="1400">
                <a:solidFill>
                  <a:srgbClr val="000000"/>
                </a:solidFill>
                <a:effectLst/>
                <a:ea typeface="Times New Roman" panose="02020603050405020304" pitchFamily="18" charset="0"/>
                <a:cs typeface="Times New Roman" panose="02020603050405020304" pitchFamily="18" charset="0"/>
              </a:rPr>
              <a:t>.) </a:t>
            </a:r>
            <a:r>
              <a:rPr lang="fr-CA" sz="1400" u="sng">
                <a:solidFill>
                  <a:srgbClr val="0000FF"/>
                </a:solidFill>
                <a:effectLst/>
                <a:ea typeface="Times New Roman" panose="02020603050405020304" pitchFamily="18" charset="0"/>
                <a:cs typeface="Times New Roman" panose="02020603050405020304" pitchFamily="18" charset="0"/>
                <a:hlinkClick r:id="rId2"/>
              </a:rPr>
              <a:t>20019_ICAI-Fundamental-Values_R12.pdf (academicintegrity.org)</a:t>
            </a:r>
            <a:r>
              <a:rPr lang="fr-CA" sz="1400">
                <a:effectLst/>
                <a:ea typeface="Times New Roman" panose="02020603050405020304" pitchFamily="18" charset="0"/>
                <a:cs typeface="Times New Roman" panose="02020603050405020304" pitchFamily="18" charset="0"/>
              </a:rPr>
              <a:t> </a:t>
            </a:r>
          </a:p>
          <a:p>
            <a:pPr>
              <a:lnSpc>
                <a:spcPct val="115000"/>
              </a:lnSpc>
              <a:spcBef>
                <a:spcPts val="600"/>
              </a:spcBef>
              <a:spcAft>
                <a:spcPts val="300"/>
              </a:spcAft>
            </a:pPr>
            <a:r>
              <a:rPr lang="fr-CA" sz="1400" err="1">
                <a:solidFill>
                  <a:srgbClr val="000000"/>
                </a:solidFill>
                <a:effectLst/>
                <a:ea typeface="Times New Roman" panose="02020603050405020304" pitchFamily="18" charset="0"/>
                <a:cs typeface="Times New Roman" panose="02020603050405020304" pitchFamily="18" charset="0"/>
              </a:rPr>
              <a:t>Kostopoulos</a:t>
            </a:r>
            <a:r>
              <a:rPr lang="fr-CA" sz="1400">
                <a:solidFill>
                  <a:srgbClr val="000000"/>
                </a:solidFill>
                <a:effectLst/>
                <a:ea typeface="Times New Roman" panose="02020603050405020304" pitchFamily="18" charset="0"/>
                <a:cs typeface="Times New Roman" panose="02020603050405020304" pitchFamily="18" charset="0"/>
              </a:rPr>
              <a:t>, P., &amp; </a:t>
            </a:r>
            <a:r>
              <a:rPr lang="fr-CA" sz="1400" err="1">
                <a:solidFill>
                  <a:srgbClr val="000000"/>
                </a:solidFill>
                <a:effectLst/>
                <a:ea typeface="Times New Roman" panose="02020603050405020304" pitchFamily="18" charset="0"/>
                <a:cs typeface="Times New Roman" panose="02020603050405020304" pitchFamily="18" charset="0"/>
              </a:rPr>
              <a:t>MacLean</a:t>
            </a:r>
            <a:r>
              <a:rPr lang="fr-CA" sz="1400">
                <a:solidFill>
                  <a:srgbClr val="000000"/>
                </a:solidFill>
                <a:effectLst/>
                <a:ea typeface="Times New Roman" panose="02020603050405020304" pitchFamily="18" charset="0"/>
                <a:cs typeface="Times New Roman" panose="02020603050405020304" pitchFamily="18" charset="0"/>
              </a:rPr>
              <a:t>, A. (2023). Travailler ensemble pour promouvoir la valeur de l’intégrité académique. Pédagogie Collégiale, 36(51), 52-63. </a:t>
            </a:r>
            <a:r>
              <a:rPr lang="fr-CA" sz="1400" u="sng">
                <a:solidFill>
                  <a:srgbClr val="0000FF"/>
                </a:solidFill>
                <a:effectLst/>
                <a:ea typeface="Times New Roman" panose="02020603050405020304" pitchFamily="18" charset="0"/>
                <a:cs typeface="Times New Roman" panose="02020603050405020304" pitchFamily="18" charset="0"/>
                <a:hlinkClick r:id="rId3"/>
              </a:rPr>
              <a:t>Travailler ensemble pour promouvoir la valeur de l</a:t>
            </a:r>
            <a:r>
              <a:rPr lang="x-none" sz="1400" u="sng">
                <a:solidFill>
                  <a:srgbClr val="0000FF"/>
                </a:solidFill>
                <a:effectLst/>
                <a:ea typeface="Times New Roman" panose="02020603050405020304" pitchFamily="18" charset="0"/>
                <a:cs typeface="Times New Roman" panose="02020603050405020304" pitchFamily="18" charset="0"/>
                <a:hlinkClick r:id="rId3"/>
              </a:rPr>
              <a:t>’</a:t>
            </a:r>
            <a:r>
              <a:rPr lang="fr-CA" sz="1400" u="sng" err="1">
                <a:solidFill>
                  <a:srgbClr val="0000FF"/>
                </a:solidFill>
                <a:effectLst/>
                <a:ea typeface="Times New Roman" panose="02020603050405020304" pitchFamily="18" charset="0"/>
                <a:cs typeface="Times New Roman" panose="02020603050405020304" pitchFamily="18" charset="0"/>
                <a:hlinkClick r:id="rId3"/>
              </a:rPr>
              <a:t>int</a:t>
            </a:r>
            <a:r>
              <a:rPr lang="x-none" sz="1400" u="sng">
                <a:solidFill>
                  <a:srgbClr val="0000FF"/>
                </a:solidFill>
                <a:effectLst/>
                <a:ea typeface="Times New Roman" panose="02020603050405020304" pitchFamily="18" charset="0"/>
                <a:cs typeface="Times New Roman" panose="02020603050405020304" pitchFamily="18" charset="0"/>
                <a:hlinkClick r:id="rId3"/>
              </a:rPr>
              <a:t>é</a:t>
            </a:r>
            <a:r>
              <a:rPr lang="fr-CA" sz="1400" u="sng" err="1">
                <a:solidFill>
                  <a:srgbClr val="0000FF"/>
                </a:solidFill>
                <a:effectLst/>
                <a:ea typeface="Times New Roman" panose="02020603050405020304" pitchFamily="18" charset="0"/>
                <a:cs typeface="Times New Roman" panose="02020603050405020304" pitchFamily="18" charset="0"/>
                <a:hlinkClick r:id="rId3"/>
              </a:rPr>
              <a:t>grit</a:t>
            </a:r>
            <a:r>
              <a:rPr lang="x-none" sz="1400" u="sng">
                <a:solidFill>
                  <a:srgbClr val="0000FF"/>
                </a:solidFill>
                <a:effectLst/>
                <a:ea typeface="Times New Roman" panose="02020603050405020304" pitchFamily="18" charset="0"/>
                <a:cs typeface="Times New Roman" panose="02020603050405020304" pitchFamily="18" charset="0"/>
                <a:hlinkClick r:id="rId3"/>
              </a:rPr>
              <a:t>é</a:t>
            </a:r>
            <a:r>
              <a:rPr lang="fr-CA" sz="1400" u="sng">
                <a:solidFill>
                  <a:srgbClr val="0000FF"/>
                </a:solidFill>
                <a:effectLst/>
                <a:ea typeface="Times New Roman" panose="02020603050405020304" pitchFamily="18" charset="0"/>
                <a:cs typeface="Times New Roman" panose="02020603050405020304" pitchFamily="18" charset="0"/>
                <a:hlinkClick r:id="rId3"/>
              </a:rPr>
              <a:t> </a:t>
            </a:r>
            <a:r>
              <a:rPr lang="fr-CA" sz="1400" u="sng" err="1">
                <a:solidFill>
                  <a:srgbClr val="0000FF"/>
                </a:solidFill>
                <a:effectLst/>
                <a:ea typeface="Times New Roman" panose="02020603050405020304" pitchFamily="18" charset="0"/>
                <a:cs typeface="Times New Roman" panose="02020603050405020304" pitchFamily="18" charset="0"/>
                <a:hlinkClick r:id="rId3"/>
              </a:rPr>
              <a:t>acad</a:t>
            </a:r>
            <a:r>
              <a:rPr lang="x-none" sz="1400" u="sng">
                <a:solidFill>
                  <a:srgbClr val="0000FF"/>
                </a:solidFill>
                <a:effectLst/>
                <a:ea typeface="Times New Roman" panose="02020603050405020304" pitchFamily="18" charset="0"/>
                <a:cs typeface="Times New Roman" panose="02020603050405020304" pitchFamily="18" charset="0"/>
                <a:hlinkClick r:id="rId3"/>
              </a:rPr>
              <a:t>é</a:t>
            </a:r>
            <a:r>
              <a:rPr lang="fr-CA" sz="1400" u="sng" err="1">
                <a:solidFill>
                  <a:srgbClr val="0000FF"/>
                </a:solidFill>
                <a:effectLst/>
                <a:ea typeface="Times New Roman" panose="02020603050405020304" pitchFamily="18" charset="0"/>
                <a:cs typeface="Times New Roman" panose="02020603050405020304" pitchFamily="18" charset="0"/>
                <a:hlinkClick r:id="rId3"/>
              </a:rPr>
              <a:t>mique</a:t>
            </a:r>
            <a:r>
              <a:rPr lang="fr-CA" sz="1400">
                <a:effectLst/>
                <a:ea typeface="Times New Roman" panose="02020603050405020304" pitchFamily="18" charset="0"/>
                <a:cs typeface="Times New Roman" panose="02020603050405020304" pitchFamily="18" charset="0"/>
              </a:rPr>
              <a:t> </a:t>
            </a:r>
            <a:endParaRPr lang="fr-CA" sz="1400">
              <a:solidFill>
                <a:srgbClr val="000000"/>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300"/>
              </a:spcAft>
            </a:pPr>
            <a:r>
              <a:rPr lang="fr-CA" sz="1400">
                <a:solidFill>
                  <a:srgbClr val="000000"/>
                </a:solidFill>
                <a:effectLst/>
                <a:ea typeface="Times New Roman" panose="02020603050405020304" pitchFamily="18" charset="0"/>
                <a:cs typeface="Times New Roman" panose="02020603050405020304" pitchFamily="18" charset="0"/>
              </a:rPr>
              <a:t>Leroux, J. L. (2023). Guide pour évaluer les apprentissages avec le numérique (GÉAN). Dans Fédération des cégeps (</a:t>
            </a:r>
            <a:r>
              <a:rPr lang="fr-CA" sz="1400" err="1">
                <a:solidFill>
                  <a:srgbClr val="000000"/>
                </a:solidFill>
                <a:effectLst/>
                <a:ea typeface="Times New Roman" panose="02020603050405020304" pitchFamily="18" charset="0"/>
                <a:cs typeface="Times New Roman" panose="02020603050405020304" pitchFamily="18" charset="0"/>
              </a:rPr>
              <a:t>dir</a:t>
            </a:r>
            <a:r>
              <a:rPr lang="fr-CA" sz="1400">
                <a:solidFill>
                  <a:srgbClr val="000000"/>
                </a:solidFill>
                <a:effectLst/>
                <a:ea typeface="Times New Roman" panose="02020603050405020304" pitchFamily="18" charset="0"/>
                <a:cs typeface="Times New Roman" panose="02020603050405020304" pitchFamily="18" charset="0"/>
              </a:rPr>
              <a:t>.), </a:t>
            </a:r>
            <a:r>
              <a:rPr lang="fr-CA" sz="1400" i="1" err="1">
                <a:solidFill>
                  <a:srgbClr val="000000"/>
                </a:solidFill>
                <a:effectLst/>
                <a:ea typeface="Times New Roman" panose="02020603050405020304" pitchFamily="18" charset="0"/>
                <a:cs typeface="Times New Roman" panose="02020603050405020304" pitchFamily="18" charset="0"/>
              </a:rPr>
              <a:t>Éductive</a:t>
            </a:r>
            <a:r>
              <a:rPr lang="fr-CA" sz="1400" err="1">
                <a:solidFill>
                  <a:srgbClr val="000000"/>
                </a:solidFill>
                <a:effectLst/>
                <a:ea typeface="Times New Roman" panose="02020603050405020304" pitchFamily="18" charset="0"/>
                <a:cs typeface="Times New Roman" panose="02020603050405020304" pitchFamily="18" charset="0"/>
              </a:rPr>
              <a:t>.</a:t>
            </a:r>
            <a:r>
              <a:rPr lang="fr-CA" sz="1400" u="sng" err="1">
                <a:solidFill>
                  <a:srgbClr val="0000FF"/>
                </a:solidFill>
                <a:effectLst/>
                <a:ea typeface="Times New Roman" panose="02020603050405020304" pitchFamily="18" charset="0"/>
                <a:cs typeface="Times New Roman" panose="02020603050405020304" pitchFamily="18" charset="0"/>
                <a:hlinkClick r:id="rId4"/>
              </a:rPr>
              <a:t>Évaluation</a:t>
            </a:r>
            <a:r>
              <a:rPr lang="fr-CA" sz="1400" u="sng">
                <a:solidFill>
                  <a:srgbClr val="0000FF"/>
                </a:solidFill>
                <a:effectLst/>
                <a:ea typeface="Times New Roman" panose="02020603050405020304" pitchFamily="18" charset="0"/>
                <a:cs typeface="Times New Roman" panose="02020603050405020304" pitchFamily="18" charset="0"/>
                <a:hlinkClick r:id="rId4"/>
              </a:rPr>
              <a:t> sommative et certificative - Éductive (eductive.ca)</a:t>
            </a:r>
            <a:r>
              <a:rPr lang="fr-CA" sz="1400">
                <a:effectLst/>
                <a:ea typeface="Times New Roman" panose="02020603050405020304" pitchFamily="18" charset="0"/>
                <a:cs typeface="Times New Roman" panose="02020603050405020304" pitchFamily="18" charset="0"/>
              </a:rPr>
              <a:t> </a:t>
            </a:r>
            <a:endParaRPr lang="fr-CA" sz="1400">
              <a:effectLst/>
              <a:ea typeface="TradeGothic" panose="02000503020000020004" pitchFamily="2" charset="0"/>
              <a:cs typeface="Times New Roman" panose="02020603050405020304" pitchFamily="18" charset="0"/>
            </a:endParaRPr>
          </a:p>
          <a:p>
            <a:pPr>
              <a:lnSpc>
                <a:spcPct val="115000"/>
              </a:lnSpc>
              <a:spcBef>
                <a:spcPts val="600"/>
              </a:spcBef>
              <a:spcAft>
                <a:spcPts val="300"/>
              </a:spcAft>
            </a:pPr>
            <a:r>
              <a:rPr lang="fr-CA" sz="1400">
                <a:cs typeface="Times New Roman" panose="02020603050405020304" pitchFamily="18" charset="0"/>
              </a:rPr>
              <a:t>Peters, </a:t>
            </a:r>
            <a:r>
              <a:rPr lang="fr-CA" sz="1400">
                <a:effectLst/>
                <a:ea typeface="Times New Roman" panose="02020603050405020304" pitchFamily="18" charset="0"/>
                <a:cs typeface="Times New Roman" panose="02020603050405020304" pitchFamily="18" charset="0"/>
              </a:rPr>
              <a:t>M. (2020). Du copier-coller au </a:t>
            </a:r>
            <a:r>
              <a:rPr lang="fr-CA" sz="1400" err="1">
                <a:effectLst/>
                <a:ea typeface="Times New Roman" panose="02020603050405020304" pitchFamily="18" charset="0"/>
                <a:cs typeface="Times New Roman" panose="02020603050405020304" pitchFamily="18" charset="0"/>
              </a:rPr>
              <a:t>créacollage</a:t>
            </a:r>
            <a:r>
              <a:rPr lang="fr-CA" sz="1400">
                <a:effectLst/>
                <a:ea typeface="Times New Roman" panose="02020603050405020304" pitchFamily="18" charset="0"/>
                <a:cs typeface="Times New Roman" panose="02020603050405020304" pitchFamily="18" charset="0"/>
              </a:rPr>
              <a:t> numérique: quelques jalons à poser pour contrer le plagiat. </a:t>
            </a:r>
            <a:r>
              <a:rPr lang="fr-CA" sz="1400" i="1">
                <a:solidFill>
                  <a:srgbClr val="111111"/>
                </a:solidFill>
                <a:effectLst/>
                <a:ea typeface="Times New Roman" panose="02020603050405020304" pitchFamily="18" charset="0"/>
                <a:cs typeface="Times New Roman" panose="02020603050405020304" pitchFamily="18" charset="0"/>
              </a:rPr>
              <a:t>Correspondance</a:t>
            </a:r>
            <a:r>
              <a:rPr lang="fr-CA" sz="1400">
                <a:effectLst/>
                <a:ea typeface="Times New Roman" panose="02020603050405020304" pitchFamily="18" charset="0"/>
                <a:cs typeface="Times New Roman" panose="02020603050405020304" pitchFamily="18" charset="0"/>
              </a:rPr>
              <a:t>, 25(5).  </a:t>
            </a:r>
            <a:r>
              <a:rPr lang="fr-CA" sz="1400" u="sng">
                <a:solidFill>
                  <a:srgbClr val="0000FF"/>
                </a:solidFill>
                <a:effectLst/>
                <a:ea typeface="Times New Roman" panose="02020603050405020304" pitchFamily="18" charset="0"/>
                <a:cs typeface="Times New Roman" panose="02020603050405020304" pitchFamily="18" charset="0"/>
                <a:hlinkClick r:id="rId5"/>
              </a:rPr>
              <a:t>Du copier-coller au </a:t>
            </a:r>
            <a:r>
              <a:rPr lang="fr-CA" sz="1400" u="sng" err="1">
                <a:solidFill>
                  <a:srgbClr val="0000FF"/>
                </a:solidFill>
                <a:effectLst/>
                <a:ea typeface="Times New Roman" panose="02020603050405020304" pitchFamily="18" charset="0"/>
                <a:cs typeface="Times New Roman" panose="02020603050405020304" pitchFamily="18" charset="0"/>
                <a:hlinkClick r:id="rId5"/>
              </a:rPr>
              <a:t>cr</a:t>
            </a:r>
            <a:r>
              <a:rPr lang="x-none" sz="1400" u="sng">
                <a:solidFill>
                  <a:srgbClr val="0000FF"/>
                </a:solidFill>
                <a:effectLst/>
                <a:ea typeface="Times New Roman" panose="02020603050405020304" pitchFamily="18" charset="0"/>
                <a:cs typeface="Times New Roman" panose="02020603050405020304" pitchFamily="18" charset="0"/>
                <a:hlinkClick r:id="rId5"/>
              </a:rPr>
              <a:t>é</a:t>
            </a:r>
            <a:r>
              <a:rPr lang="fr-CA" sz="1400" u="sng" err="1">
                <a:solidFill>
                  <a:srgbClr val="0000FF"/>
                </a:solidFill>
                <a:effectLst/>
                <a:ea typeface="Times New Roman" panose="02020603050405020304" pitchFamily="18" charset="0"/>
                <a:cs typeface="Times New Roman" panose="02020603050405020304" pitchFamily="18" charset="0"/>
                <a:hlinkClick r:id="rId5"/>
              </a:rPr>
              <a:t>acollage</a:t>
            </a:r>
            <a:r>
              <a:rPr lang="fr-CA" sz="1400" u="sng">
                <a:solidFill>
                  <a:srgbClr val="0000FF"/>
                </a:solidFill>
                <a:effectLst/>
                <a:ea typeface="Times New Roman" panose="02020603050405020304" pitchFamily="18" charset="0"/>
                <a:cs typeface="Times New Roman" panose="02020603050405020304" pitchFamily="18" charset="0"/>
                <a:hlinkClick r:id="rId5"/>
              </a:rPr>
              <a:t> </a:t>
            </a:r>
            <a:r>
              <a:rPr lang="fr-CA" sz="1400" u="sng" err="1">
                <a:solidFill>
                  <a:srgbClr val="0000FF"/>
                </a:solidFill>
                <a:effectLst/>
                <a:ea typeface="Times New Roman" panose="02020603050405020304" pitchFamily="18" charset="0"/>
                <a:cs typeface="Times New Roman" panose="02020603050405020304" pitchFamily="18" charset="0"/>
                <a:hlinkClick r:id="rId5"/>
              </a:rPr>
              <a:t>num</a:t>
            </a:r>
            <a:r>
              <a:rPr lang="x-none" sz="1400" u="sng">
                <a:solidFill>
                  <a:srgbClr val="0000FF"/>
                </a:solidFill>
                <a:effectLst/>
                <a:ea typeface="Times New Roman" panose="02020603050405020304" pitchFamily="18" charset="0"/>
                <a:cs typeface="Times New Roman" panose="02020603050405020304" pitchFamily="18" charset="0"/>
                <a:hlinkClick r:id="rId5"/>
              </a:rPr>
              <a:t>é</a:t>
            </a:r>
            <a:r>
              <a:rPr lang="fr-CA" sz="1400" u="sng" err="1">
                <a:solidFill>
                  <a:srgbClr val="0000FF"/>
                </a:solidFill>
                <a:effectLst/>
                <a:ea typeface="Times New Roman" panose="02020603050405020304" pitchFamily="18" charset="0"/>
                <a:cs typeface="Times New Roman" panose="02020603050405020304" pitchFamily="18" charset="0"/>
                <a:hlinkClick r:id="rId5"/>
              </a:rPr>
              <a:t>rique</a:t>
            </a:r>
            <a:r>
              <a:rPr lang="fr-CA" sz="1400" u="sng">
                <a:solidFill>
                  <a:srgbClr val="0000FF"/>
                </a:solidFill>
                <a:effectLst/>
                <a:ea typeface="Times New Roman" panose="02020603050405020304" pitchFamily="18" charset="0"/>
                <a:cs typeface="Times New Roman" panose="02020603050405020304" pitchFamily="18" charset="0"/>
                <a:hlinkClick r:id="rId5"/>
              </a:rPr>
              <a:t>: quelques jalons </a:t>
            </a:r>
            <a:r>
              <a:rPr lang="x-none" sz="1400" u="sng">
                <a:solidFill>
                  <a:srgbClr val="0000FF"/>
                </a:solidFill>
                <a:effectLst/>
                <a:ea typeface="Times New Roman" panose="02020603050405020304" pitchFamily="18" charset="0"/>
                <a:cs typeface="Times New Roman" panose="02020603050405020304" pitchFamily="18" charset="0"/>
                <a:hlinkClick r:id="rId5"/>
              </a:rPr>
              <a:t>à</a:t>
            </a:r>
            <a:r>
              <a:rPr lang="fr-CA" sz="1400" u="sng">
                <a:solidFill>
                  <a:srgbClr val="0000FF"/>
                </a:solidFill>
                <a:effectLst/>
                <a:ea typeface="Times New Roman" panose="02020603050405020304" pitchFamily="18" charset="0"/>
                <a:cs typeface="Times New Roman" panose="02020603050405020304" pitchFamily="18" charset="0"/>
                <a:hlinkClick r:id="rId5"/>
              </a:rPr>
              <a:t> poser pour contrer le plagiat1</a:t>
            </a:r>
            <a:r>
              <a:rPr lang="fr-CA" sz="1400">
                <a:effectLst/>
                <a:ea typeface="Times New Roman" panose="02020603050405020304" pitchFamily="18" charset="0"/>
                <a:cs typeface="Times New Roman" panose="02020603050405020304" pitchFamily="18" charset="0"/>
              </a:rPr>
              <a:t> </a:t>
            </a:r>
          </a:p>
          <a:p>
            <a:pPr>
              <a:lnSpc>
                <a:spcPct val="115000"/>
              </a:lnSpc>
              <a:spcBef>
                <a:spcPts val="600"/>
              </a:spcBef>
              <a:spcAft>
                <a:spcPts val="300"/>
              </a:spcAft>
            </a:pPr>
            <a:r>
              <a:rPr lang="fr-CA" sz="1400">
                <a:effectLst/>
                <a:ea typeface="Times New Roman" panose="02020603050405020304" pitchFamily="18" charset="0"/>
                <a:cs typeface="Times New Roman" panose="02020603050405020304" pitchFamily="18" charset="0"/>
              </a:rPr>
              <a:t>Peters, M. (2023). Utilisation transparente de l’intelligence artificielle. Université du Québec en Outaouais. </a:t>
            </a:r>
            <a:r>
              <a:rPr lang="fr-CA" sz="1400" u="sng">
                <a:solidFill>
                  <a:srgbClr val="0000FF"/>
                </a:solidFill>
                <a:effectLst/>
                <a:ea typeface="Times New Roman" panose="02020603050405020304" pitchFamily="18" charset="0"/>
                <a:cs typeface="Times New Roman" panose="02020603050405020304" pitchFamily="18" charset="0"/>
                <a:hlinkClick r:id="rId6"/>
              </a:rPr>
              <a:t>Utilisation transparente de l’intelligence artificielle — Martine Peters, chercheuse et professeure en science de l'éducation Directrice du Partenariat universitaire sur la prévention du plagiat (uqo.ca)</a:t>
            </a:r>
            <a:r>
              <a:rPr lang="fr-CA" sz="1400">
                <a:effectLst/>
                <a:ea typeface="Times New Roman" panose="02020603050405020304" pitchFamily="18" charset="0"/>
                <a:cs typeface="Times New Roman" panose="02020603050405020304" pitchFamily="18" charset="0"/>
              </a:rPr>
              <a:t> </a:t>
            </a:r>
            <a:endParaRPr lang="fr-CA" sz="1400">
              <a:effectLst/>
              <a:ea typeface="TradeGothic" panose="02000503020000020004" pitchFamily="2" charset="0"/>
              <a:cs typeface="Times New Roman" panose="02020603050405020304" pitchFamily="18" charset="0"/>
            </a:endParaRPr>
          </a:p>
          <a:p>
            <a:pPr>
              <a:lnSpc>
                <a:spcPct val="115000"/>
              </a:lnSpc>
              <a:spcBef>
                <a:spcPts val="600"/>
              </a:spcBef>
              <a:spcAft>
                <a:spcPts val="300"/>
              </a:spcAft>
            </a:pPr>
            <a:r>
              <a:rPr lang="fr-CA" sz="1400">
                <a:effectLst/>
                <a:ea typeface="Times New Roman" panose="02020603050405020304" pitchFamily="18" charset="0"/>
                <a:cs typeface="Times New Roman" panose="02020603050405020304" pitchFamily="18" charset="0"/>
              </a:rPr>
              <a:t>Pilon, M-G. (2023). La prévention du plagiat et de la tricherie à l'ère de l'intelligence artificielle. </a:t>
            </a:r>
            <a:r>
              <a:rPr lang="fr-CA" sz="1400" i="1">
                <a:effectLst/>
                <a:ea typeface="Times New Roman" panose="02020603050405020304" pitchFamily="18" charset="0"/>
                <a:cs typeface="Times New Roman" panose="02020603050405020304" pitchFamily="18" charset="0"/>
              </a:rPr>
              <a:t>Éductive</a:t>
            </a:r>
            <a:r>
              <a:rPr lang="fr-CA" sz="1400">
                <a:effectLst/>
                <a:ea typeface="Times New Roman" panose="02020603050405020304" pitchFamily="18" charset="0"/>
                <a:cs typeface="Times New Roman" panose="02020603050405020304" pitchFamily="18" charset="0"/>
              </a:rPr>
              <a:t>. </a:t>
            </a:r>
            <a:r>
              <a:rPr lang="fr-CA" sz="1400" u="sng">
                <a:solidFill>
                  <a:srgbClr val="0000FF"/>
                </a:solidFill>
                <a:effectLst/>
                <a:ea typeface="Times New Roman" panose="02020603050405020304" pitchFamily="18" charset="0"/>
                <a:cs typeface="Times New Roman" panose="02020603050405020304" pitchFamily="18" charset="0"/>
                <a:hlinkClick r:id="rId7"/>
              </a:rPr>
              <a:t>La </a:t>
            </a:r>
            <a:r>
              <a:rPr lang="fr-CA" sz="1400" u="sng" err="1">
                <a:solidFill>
                  <a:srgbClr val="0000FF"/>
                </a:solidFill>
                <a:effectLst/>
                <a:ea typeface="Times New Roman" panose="02020603050405020304" pitchFamily="18" charset="0"/>
                <a:cs typeface="Times New Roman" panose="02020603050405020304" pitchFamily="18" charset="0"/>
                <a:hlinkClick r:id="rId7"/>
              </a:rPr>
              <a:t>pr</a:t>
            </a:r>
            <a:r>
              <a:rPr lang="x-none" sz="1400" u="sng">
                <a:solidFill>
                  <a:srgbClr val="0000FF"/>
                </a:solidFill>
                <a:effectLst/>
                <a:ea typeface="Times New Roman" panose="02020603050405020304" pitchFamily="18" charset="0"/>
                <a:cs typeface="Times New Roman" panose="02020603050405020304" pitchFamily="18" charset="0"/>
                <a:hlinkClick r:id="rId7"/>
              </a:rPr>
              <a:t>é</a:t>
            </a:r>
            <a:r>
              <a:rPr lang="fr-CA" sz="1400" u="sng" err="1">
                <a:solidFill>
                  <a:srgbClr val="0000FF"/>
                </a:solidFill>
                <a:effectLst/>
                <a:ea typeface="Times New Roman" panose="02020603050405020304" pitchFamily="18" charset="0"/>
                <a:cs typeface="Times New Roman" panose="02020603050405020304" pitchFamily="18" charset="0"/>
                <a:hlinkClick r:id="rId7"/>
              </a:rPr>
              <a:t>vention</a:t>
            </a:r>
            <a:r>
              <a:rPr lang="fr-CA" sz="1400" u="sng">
                <a:solidFill>
                  <a:srgbClr val="0000FF"/>
                </a:solidFill>
                <a:effectLst/>
                <a:ea typeface="Times New Roman" panose="02020603050405020304" pitchFamily="18" charset="0"/>
                <a:cs typeface="Times New Roman" panose="02020603050405020304" pitchFamily="18" charset="0"/>
                <a:hlinkClick r:id="rId7"/>
              </a:rPr>
              <a:t> du plagiat et de la tricherie </a:t>
            </a:r>
            <a:r>
              <a:rPr lang="x-none" sz="1400" u="sng">
                <a:solidFill>
                  <a:srgbClr val="0000FF"/>
                </a:solidFill>
                <a:effectLst/>
                <a:ea typeface="Times New Roman" panose="02020603050405020304" pitchFamily="18" charset="0"/>
                <a:cs typeface="Times New Roman" panose="02020603050405020304" pitchFamily="18" charset="0"/>
                <a:hlinkClick r:id="rId7"/>
              </a:rPr>
              <a:t>à</a:t>
            </a:r>
            <a:r>
              <a:rPr lang="fr-CA" sz="1400" u="sng">
                <a:solidFill>
                  <a:srgbClr val="0000FF"/>
                </a:solidFill>
                <a:effectLst/>
                <a:ea typeface="Times New Roman" panose="02020603050405020304" pitchFamily="18" charset="0"/>
                <a:cs typeface="Times New Roman" panose="02020603050405020304" pitchFamily="18" charset="0"/>
                <a:hlinkClick r:id="rId7"/>
              </a:rPr>
              <a:t> l'</a:t>
            </a:r>
            <a:r>
              <a:rPr lang="x-none" sz="1400" u="sng">
                <a:solidFill>
                  <a:srgbClr val="0000FF"/>
                </a:solidFill>
                <a:effectLst/>
                <a:ea typeface="Times New Roman" panose="02020603050405020304" pitchFamily="18" charset="0"/>
                <a:cs typeface="Times New Roman" panose="02020603050405020304" pitchFamily="18" charset="0"/>
                <a:hlinkClick r:id="rId7"/>
              </a:rPr>
              <a:t>è</a:t>
            </a:r>
            <a:r>
              <a:rPr lang="fr-CA" sz="1400" u="sng">
                <a:solidFill>
                  <a:srgbClr val="0000FF"/>
                </a:solidFill>
                <a:effectLst/>
                <a:ea typeface="Times New Roman" panose="02020603050405020304" pitchFamily="18" charset="0"/>
                <a:cs typeface="Times New Roman" panose="02020603050405020304" pitchFamily="18" charset="0"/>
                <a:hlinkClick r:id="rId7"/>
              </a:rPr>
              <a:t>re de l'intelligence artificielle</a:t>
            </a:r>
            <a:endParaRPr lang="fr-CA" sz="1400" u="sng">
              <a:solidFill>
                <a:srgbClr val="0000FF"/>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300"/>
              </a:spcAft>
            </a:pPr>
            <a:endParaRPr lang="fr-CA" sz="1400">
              <a:effectLst/>
              <a:ea typeface="TradeGothic" panose="02000503020000020004" pitchFamily="2"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5926EE6-155A-EBD6-5D53-9398E87F358E}"/>
              </a:ext>
            </a:extLst>
          </p:cNvPr>
          <p:cNvSpPr>
            <a:spLocks noGrp="1"/>
          </p:cNvSpPr>
          <p:nvPr>
            <p:ph type="sldNum" sz="quarter" idx="12"/>
          </p:nvPr>
        </p:nvSpPr>
        <p:spPr/>
        <p:txBody>
          <a:bodyPr/>
          <a:lstStyle/>
          <a:p>
            <a:fld id="{4FAB73BC-B049-4115-A692-8D63A059BFB8}" type="slidenum">
              <a:rPr lang="en-US" smtClean="0"/>
              <a:t>55</a:t>
            </a:fld>
            <a:endParaRPr lang="en-US"/>
          </a:p>
        </p:txBody>
      </p:sp>
    </p:spTree>
    <p:extLst>
      <p:ext uri="{BB962C8B-B14F-4D97-AF65-F5344CB8AC3E}">
        <p14:creationId xmlns:p14="http://schemas.microsoft.com/office/powerpoint/2010/main" val="808962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86A85-A5CA-53C6-3813-222F90B69ECF}"/>
              </a:ext>
            </a:extLst>
          </p:cNvPr>
          <p:cNvSpPr>
            <a:spLocks noGrp="1"/>
          </p:cNvSpPr>
          <p:nvPr>
            <p:ph type="title"/>
          </p:nvPr>
        </p:nvSpPr>
        <p:spPr/>
        <p:txBody>
          <a:bodyPr/>
          <a:lstStyle/>
          <a:p>
            <a:r>
              <a:rPr lang="fr-CA"/>
              <a:t>Références</a:t>
            </a:r>
          </a:p>
        </p:txBody>
      </p:sp>
      <p:sp>
        <p:nvSpPr>
          <p:cNvPr id="3" name="Espace réservé du contenu 2">
            <a:extLst>
              <a:ext uri="{FF2B5EF4-FFF2-40B4-BE49-F238E27FC236}">
                <a16:creationId xmlns:a16="http://schemas.microsoft.com/office/drawing/2014/main" id="{A57A048D-8CFF-45A5-2A9C-509C1F262406}"/>
              </a:ext>
            </a:extLst>
          </p:cNvPr>
          <p:cNvSpPr>
            <a:spLocks noGrp="1"/>
          </p:cNvSpPr>
          <p:nvPr>
            <p:ph idx="1"/>
          </p:nvPr>
        </p:nvSpPr>
        <p:spPr/>
        <p:txBody>
          <a:bodyPr vert="horz" lIns="91440" tIns="45720" rIns="91440" bIns="45720" rtlCol="0" anchor="t">
            <a:noAutofit/>
          </a:bodyPr>
          <a:lstStyle/>
          <a:p>
            <a:pPr>
              <a:lnSpc>
                <a:spcPct val="115000"/>
              </a:lnSpc>
              <a:spcBef>
                <a:spcPts val="600"/>
              </a:spcBef>
              <a:spcAft>
                <a:spcPts val="300"/>
              </a:spcAft>
            </a:pPr>
            <a:r>
              <a:rPr lang="fr-CA" sz="1400">
                <a:effectLst/>
                <a:ea typeface="Times New Roman" panose="02020603050405020304" pitchFamily="18" charset="0"/>
                <a:cs typeface="Times New Roman"/>
              </a:rPr>
              <a:t>Réseau REPTIC </a:t>
            </a:r>
            <a:r>
              <a:rPr lang="fr-CA" sz="1400" i="1">
                <a:effectLst/>
                <a:ea typeface="Times New Roman" panose="02020603050405020304" pitchFamily="18" charset="0"/>
                <a:cs typeface="Times New Roman"/>
              </a:rPr>
              <a:t>(2015). Consigner des données, des faits, des observations, des concepts ou des réflexions</a:t>
            </a:r>
            <a:r>
              <a:rPr lang="fr-CA" sz="1400">
                <a:effectLst/>
                <a:ea typeface="Times New Roman" panose="02020603050405020304" pitchFamily="18" charset="0"/>
                <a:cs typeface="Times New Roman"/>
              </a:rPr>
              <a:t>. CCDMD. </a:t>
            </a:r>
            <a:r>
              <a:rPr lang="fr-CA" sz="1400" u="sng">
                <a:solidFill>
                  <a:srgbClr val="0000FF"/>
                </a:solidFill>
                <a:effectLst/>
                <a:ea typeface="Times New Roman" panose="02020603050405020304" pitchFamily="18" charset="0"/>
                <a:cs typeface="Times New Roman"/>
                <a:hlinkClick r:id="rId2"/>
              </a:rPr>
              <a:t>Consigner des données, des faits, des observations, des concepts ou ... | Le monde en images (ccdmd.qc.ca)</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fr-CA" sz="1400">
                <a:cs typeface="Times New Roman"/>
              </a:rPr>
              <a:t>Réseau REPTIC (2015)</a:t>
            </a:r>
            <a:r>
              <a:rPr lang="fr-CA" sz="1400" i="1">
                <a:effectLst/>
                <a:ea typeface="Times New Roman" panose="02020603050405020304" pitchFamily="18" charset="0"/>
                <a:cs typeface="Times New Roman"/>
              </a:rPr>
              <a:t>. Marquer et annoter des documents numériques</a:t>
            </a:r>
            <a:r>
              <a:rPr lang="fr-CA" sz="1400" i="1">
                <a:ea typeface="Times New Roman" panose="02020603050405020304" pitchFamily="18" charset="0"/>
                <a:cs typeface="Times New Roman"/>
              </a:rPr>
              <a:t>.</a:t>
            </a:r>
            <a:r>
              <a:rPr lang="fr-CA" sz="1400">
                <a:effectLst/>
                <a:ea typeface="Times New Roman" panose="02020603050405020304" pitchFamily="18" charset="0"/>
                <a:cs typeface="Times New Roman"/>
              </a:rPr>
              <a:t> CCDMD. </a:t>
            </a:r>
            <a:r>
              <a:rPr lang="fr-CA" sz="1400" u="sng">
                <a:solidFill>
                  <a:srgbClr val="0000FF"/>
                </a:solidFill>
                <a:effectLst/>
                <a:ea typeface="Times New Roman" panose="02020603050405020304" pitchFamily="18" charset="0"/>
                <a:cs typeface="Times New Roman"/>
                <a:hlinkClick r:id="rId3"/>
              </a:rPr>
              <a:t>Marquer et annoter des documents numériques | Le monde en images (ccdmd.qc.ca)</a:t>
            </a:r>
            <a:r>
              <a:rPr lang="fr-CA" sz="1400">
                <a:effectLst/>
                <a:ea typeface="Times New Roman" panose="02020603050405020304" pitchFamily="18" charset="0"/>
                <a:cs typeface="Times New Roman"/>
              </a:rPr>
              <a:t> </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fr-CA" sz="1400">
                <a:solidFill>
                  <a:srgbClr val="000000"/>
                </a:solidFill>
                <a:effectLst/>
                <a:ea typeface="Times New Roman" panose="02020603050405020304" pitchFamily="18" charset="0"/>
                <a:cs typeface="Times New Roman"/>
              </a:rPr>
              <a:t>Rhéaume, C. (2022). Compte-rendu de la conférence d’ouverture du colloque de </a:t>
            </a:r>
            <a:r>
              <a:rPr lang="fr-CA" sz="1400">
                <a:solidFill>
                  <a:srgbClr val="000000"/>
                </a:solidFill>
                <a:ea typeface="Times New Roman" panose="02020603050405020304" pitchFamily="18" charset="0"/>
                <a:cs typeface="Times New Roman"/>
              </a:rPr>
              <a:t>l’AQPC</a:t>
            </a:r>
            <a:r>
              <a:rPr lang="fr-CA" sz="1400">
                <a:solidFill>
                  <a:srgbClr val="000000"/>
                </a:solidFill>
                <a:effectLst/>
                <a:ea typeface="Times New Roman" panose="02020603050405020304" pitchFamily="18" charset="0"/>
                <a:cs typeface="Times New Roman"/>
              </a:rPr>
              <a:t> 2022 — recalculer notre créativité avec intégrité</a:t>
            </a:r>
            <a:r>
              <a:rPr lang="fr-CA" sz="1400">
                <a:solidFill>
                  <a:srgbClr val="000000"/>
                </a:solidFill>
                <a:ea typeface="Times New Roman" panose="02020603050405020304" pitchFamily="18" charset="0"/>
                <a:cs typeface="Times New Roman"/>
              </a:rPr>
              <a:t>.</a:t>
            </a:r>
            <a:r>
              <a:rPr lang="fr-CA" sz="1400">
                <a:solidFill>
                  <a:srgbClr val="000000"/>
                </a:solidFill>
                <a:effectLst/>
                <a:ea typeface="Times New Roman" panose="02020603050405020304" pitchFamily="18" charset="0"/>
                <a:cs typeface="Times New Roman"/>
              </a:rPr>
              <a:t> </a:t>
            </a:r>
            <a:r>
              <a:rPr lang="fr-CA" sz="1400" i="1" err="1">
                <a:solidFill>
                  <a:srgbClr val="000000"/>
                </a:solidFill>
                <a:effectLst/>
                <a:ea typeface="Times New Roman" panose="02020603050405020304" pitchFamily="18" charset="0"/>
                <a:cs typeface="Times New Roman"/>
              </a:rPr>
              <a:t>Éductive</a:t>
            </a:r>
            <a:r>
              <a:rPr lang="fr-CA" sz="1400">
                <a:solidFill>
                  <a:srgbClr val="000000"/>
                </a:solidFill>
                <a:effectLst/>
                <a:ea typeface="Times New Roman" panose="02020603050405020304" pitchFamily="18" charset="0"/>
                <a:cs typeface="Times New Roman"/>
              </a:rPr>
              <a:t>. </a:t>
            </a:r>
            <a:r>
              <a:rPr lang="fr-CA" sz="1400" u="sng">
                <a:solidFill>
                  <a:srgbClr val="0000FF"/>
                </a:solidFill>
                <a:effectLst/>
                <a:ea typeface="Times New Roman" panose="02020603050405020304" pitchFamily="18" charset="0"/>
                <a:cs typeface="Times New Roman"/>
                <a:hlinkClick r:id="rId4"/>
              </a:rPr>
              <a:t>Compte-rendu de la conférence d'ouverture du colloque de l'AQPC 2022 — Recalculer notre créativité avec intégrité - Éductive (eductive.ca)</a:t>
            </a:r>
            <a:endParaRPr lang="fr-CA" sz="1400">
              <a:effectLst/>
              <a:ea typeface="TradeGothic" panose="02000503020000020004" pitchFamily="2" charset="0"/>
              <a:cs typeface="Times New Roman"/>
            </a:endParaRPr>
          </a:p>
          <a:p>
            <a:pPr>
              <a:lnSpc>
                <a:spcPct val="115000"/>
              </a:lnSpc>
              <a:spcBef>
                <a:spcPts val="600"/>
              </a:spcBef>
              <a:spcAft>
                <a:spcPts val="300"/>
              </a:spcAft>
            </a:pPr>
            <a:r>
              <a:rPr lang="en-US" sz="1400" err="1">
                <a:solidFill>
                  <a:srgbClr val="000000"/>
                </a:solidFill>
                <a:effectLst/>
                <a:ea typeface="Times New Roman" panose="02020603050405020304" pitchFamily="18" charset="0"/>
                <a:cs typeface="Times New Roman"/>
              </a:rPr>
              <a:t>Sedaminou</a:t>
            </a:r>
            <a:r>
              <a:rPr lang="en-US" sz="1400">
                <a:solidFill>
                  <a:srgbClr val="000000"/>
                </a:solidFill>
                <a:effectLst/>
                <a:ea typeface="Times New Roman" panose="02020603050405020304" pitchFamily="18" charset="0"/>
                <a:cs typeface="Times New Roman"/>
              </a:rPr>
              <a:t> </a:t>
            </a:r>
            <a:r>
              <a:rPr lang="en-US" sz="1400" err="1">
                <a:solidFill>
                  <a:srgbClr val="000000"/>
                </a:solidFill>
                <a:effectLst/>
                <a:ea typeface="Times New Roman" panose="02020603050405020304" pitchFamily="18" charset="0"/>
                <a:cs typeface="Times New Roman"/>
              </a:rPr>
              <a:t>Muratet</a:t>
            </a:r>
            <a:r>
              <a:rPr lang="en-US" sz="1400">
                <a:solidFill>
                  <a:srgbClr val="000000"/>
                </a:solidFill>
                <a:effectLst/>
                <a:ea typeface="Times New Roman" panose="02020603050405020304" pitchFamily="18" charset="0"/>
                <a:cs typeface="Times New Roman"/>
              </a:rPr>
              <a:t>, F., &amp; Peters, M. (2023). </a:t>
            </a:r>
            <a:r>
              <a:rPr lang="fr-CA" sz="1400">
                <a:solidFill>
                  <a:srgbClr val="000000"/>
                </a:solidFill>
                <a:effectLst/>
                <a:ea typeface="Times New Roman" panose="02020603050405020304" pitchFamily="18" charset="0"/>
                <a:cs typeface="Times New Roman"/>
              </a:rPr>
              <a:t>Tu ne plagieras point! — L’intégrité académique à l’ère de l’IA générative, une aventure humaine avant tout. </a:t>
            </a:r>
            <a:r>
              <a:rPr lang="fr-CA" sz="1400" i="1" err="1">
                <a:solidFill>
                  <a:srgbClr val="000000"/>
                </a:solidFill>
                <a:effectLst/>
                <a:ea typeface="Times New Roman" panose="02020603050405020304" pitchFamily="18" charset="0"/>
                <a:cs typeface="Times New Roman"/>
              </a:rPr>
              <a:t>Éductive</a:t>
            </a:r>
            <a:r>
              <a:rPr lang="fr-CA" sz="1400">
                <a:solidFill>
                  <a:srgbClr val="000000"/>
                </a:solidFill>
                <a:effectLst/>
                <a:ea typeface="Times New Roman" panose="02020603050405020304" pitchFamily="18" charset="0"/>
                <a:cs typeface="Times New Roman"/>
              </a:rPr>
              <a:t> </a:t>
            </a:r>
            <a:r>
              <a:rPr lang="fr-CA" sz="1400" u="sng">
                <a:solidFill>
                  <a:srgbClr val="0000FF"/>
                </a:solidFill>
                <a:effectLst/>
                <a:ea typeface="Times New Roman" panose="02020603050405020304" pitchFamily="18" charset="0"/>
                <a:cs typeface="Times New Roman"/>
                <a:hlinkClick r:id="rId5"/>
              </a:rPr>
              <a:t>https://eductive.ca/ressource/jasons-pedagogie-numerique-s3e3-tu-ne-plagieras-point-lintegrite-academique-a-lere-de-lia-generative-une-aventure-humaine-avant-tout/</a:t>
            </a:r>
            <a:endParaRPr lang="fr-CA" sz="1400" u="sng">
              <a:solidFill>
                <a:srgbClr val="0000FF"/>
              </a:solidFill>
              <a:effectLst/>
              <a:ea typeface="Times New Roman" panose="02020603050405020304" pitchFamily="18" charset="0"/>
              <a:cs typeface="Times New Roman"/>
            </a:endParaRPr>
          </a:p>
          <a:p>
            <a:pPr>
              <a:lnSpc>
                <a:spcPct val="115000"/>
              </a:lnSpc>
              <a:spcBef>
                <a:spcPts val="600"/>
              </a:spcBef>
              <a:spcAft>
                <a:spcPts val="300"/>
              </a:spcAft>
            </a:pPr>
            <a:r>
              <a:rPr lang="fr-CA" sz="1400">
                <a:cs typeface="Times New Roman"/>
              </a:rPr>
              <a:t>Université du Québec </a:t>
            </a:r>
            <a:r>
              <a:rPr lang="fr-CA" sz="1400">
                <a:effectLst/>
                <a:ea typeface="Times New Roman" panose="02020603050405020304" pitchFamily="18" charset="0"/>
                <a:cs typeface="Times New Roman"/>
              </a:rPr>
              <a:t>(s.d.).</a:t>
            </a:r>
            <a:r>
              <a:rPr lang="fr-CA" sz="1400" i="1">
                <a:effectLst/>
                <a:ea typeface="Times New Roman" panose="02020603050405020304" pitchFamily="18" charset="0"/>
                <a:cs typeface="Times New Roman"/>
              </a:rPr>
              <a:t> Qu'est-ce que Zotero?.</a:t>
            </a:r>
            <a:r>
              <a:rPr lang="fr-CA" sz="1400">
                <a:effectLst/>
                <a:ea typeface="Times New Roman" panose="02020603050405020304" pitchFamily="18" charset="0"/>
                <a:cs typeface="Times New Roman"/>
              </a:rPr>
              <a:t> Carrefour Université du Québec. </a:t>
            </a:r>
            <a:r>
              <a:rPr lang="fr-CA" sz="1400" u="sng">
                <a:solidFill>
                  <a:srgbClr val="0000FF"/>
                </a:solidFill>
                <a:effectLst/>
                <a:ea typeface="Times New Roman" panose="02020603050405020304" pitchFamily="18" charset="0"/>
                <a:cs typeface="Times New Roman"/>
                <a:hlinkClick r:id="rId6"/>
              </a:rPr>
              <a:t>Qu'est-ce que Zotero ? | Carrefour gestion bibliographique (uquebec.ca)</a:t>
            </a:r>
            <a:endParaRPr lang="fr-CA" sz="1400" u="sng">
              <a:solidFill>
                <a:srgbClr val="0000FF"/>
              </a:solidFill>
              <a:effectLst/>
              <a:ea typeface="Times New Roman" panose="02020603050405020304" pitchFamily="18" charset="0"/>
              <a:cs typeface="Times New Roman"/>
            </a:endParaRPr>
          </a:p>
          <a:p>
            <a:pPr marL="0" indent="0">
              <a:lnSpc>
                <a:spcPct val="115000"/>
              </a:lnSpc>
              <a:spcBef>
                <a:spcPts val="600"/>
              </a:spcBef>
              <a:spcAft>
                <a:spcPts val="300"/>
              </a:spcAft>
              <a:buNone/>
            </a:pPr>
            <a:endParaRPr lang="fr-CA" sz="1400">
              <a:effectLst/>
              <a:ea typeface="TradeGothic" panose="02000503020000020004" pitchFamily="2"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5926EE6-155A-EBD6-5D53-9398E87F358E}"/>
              </a:ext>
            </a:extLst>
          </p:cNvPr>
          <p:cNvSpPr>
            <a:spLocks noGrp="1"/>
          </p:cNvSpPr>
          <p:nvPr>
            <p:ph type="sldNum" sz="quarter" idx="12"/>
          </p:nvPr>
        </p:nvSpPr>
        <p:spPr/>
        <p:txBody>
          <a:bodyPr/>
          <a:lstStyle/>
          <a:p>
            <a:fld id="{4FAB73BC-B049-4115-A692-8D63A059BFB8}" type="slidenum">
              <a:rPr lang="en-US" smtClean="0"/>
              <a:t>56</a:t>
            </a:fld>
            <a:endParaRPr lang="en-US"/>
          </a:p>
        </p:txBody>
      </p:sp>
    </p:spTree>
    <p:extLst>
      <p:ext uri="{BB962C8B-B14F-4D97-AF65-F5344CB8AC3E}">
        <p14:creationId xmlns:p14="http://schemas.microsoft.com/office/powerpoint/2010/main" val="22527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6DD86-C4E7-4324-B46C-8F81C9086BB2}"/>
              </a:ext>
            </a:extLst>
          </p:cNvPr>
          <p:cNvSpPr>
            <a:spLocks noGrp="1"/>
          </p:cNvSpPr>
          <p:nvPr>
            <p:ph type="title"/>
            <p:custDataLst>
              <p:tags r:id="rId1"/>
            </p:custDataLst>
          </p:nvPr>
        </p:nvSpPr>
        <p:spPr/>
        <p:txBody>
          <a:bodyPr/>
          <a:lstStyle/>
          <a:p>
            <a:r>
              <a:rPr lang="fr-CA"/>
              <a:t>Les causes du plagiat</a:t>
            </a:r>
          </a:p>
        </p:txBody>
      </p:sp>
      <p:sp>
        <p:nvSpPr>
          <p:cNvPr id="3" name="Espace réservé du contenu 2">
            <a:extLst>
              <a:ext uri="{FF2B5EF4-FFF2-40B4-BE49-F238E27FC236}">
                <a16:creationId xmlns:a16="http://schemas.microsoft.com/office/drawing/2014/main" id="{8CE1044C-5953-4D91-8199-965D4AB04526}"/>
              </a:ext>
            </a:extLst>
          </p:cNvPr>
          <p:cNvSpPr>
            <a:spLocks noGrp="1"/>
          </p:cNvSpPr>
          <p:nvPr>
            <p:ph sz="half" idx="1"/>
            <p:custDataLst>
              <p:tags r:id="rId2"/>
            </p:custDataLst>
          </p:nvPr>
        </p:nvSpPr>
        <p:spPr>
          <a:xfrm>
            <a:off x="1069848" y="1853152"/>
            <a:ext cx="10058398" cy="3977640"/>
          </a:xfrm>
        </p:spPr>
        <p:txBody>
          <a:bodyPr vert="horz" lIns="91440" tIns="45720" rIns="91440" bIns="45720" rtlCol="0" anchor="t">
            <a:normAutofit/>
          </a:bodyPr>
          <a:lstStyle/>
          <a:p>
            <a:pPr marL="0" indent="0" algn="l" fontAlgn="base">
              <a:buNone/>
            </a:pPr>
            <a:r>
              <a:rPr lang="fr-FR"/>
              <a:t>Marie-Gervaise Pilon (2023) a recensé à travers ses recherches de nombreux facteurs entourant le plagiat et la tricherie. Elle les classe en quatre catégories:</a:t>
            </a:r>
          </a:p>
          <a:p>
            <a:pPr marL="0" indent="0" algn="l" fontAlgn="base">
              <a:buNone/>
            </a:pPr>
            <a:endParaRPr lang="fr-FR"/>
          </a:p>
          <a:p>
            <a:pPr lvl="1" algn="l" fontAlgn="base"/>
            <a:r>
              <a:rPr lang="fr-FR" sz="2000"/>
              <a:t>Facteurs pédagogiques</a:t>
            </a:r>
          </a:p>
          <a:p>
            <a:pPr lvl="1" algn="l" fontAlgn="base"/>
            <a:r>
              <a:rPr lang="fr-FR" sz="2000"/>
              <a:t>Facteurs institutionnels</a:t>
            </a:r>
          </a:p>
          <a:p>
            <a:pPr lvl="1" algn="l" fontAlgn="base"/>
            <a:r>
              <a:rPr lang="fr-FR" sz="2000"/>
              <a:t>Facteurs intrinsèques </a:t>
            </a:r>
          </a:p>
          <a:p>
            <a:pPr lvl="1" algn="l" fontAlgn="base"/>
            <a:r>
              <a:rPr lang="fr-FR" sz="2000"/>
              <a:t>Facteurs extrinsèques</a:t>
            </a:r>
            <a:endParaRPr lang="fr-CA" sz="2000"/>
          </a:p>
        </p:txBody>
      </p:sp>
      <p:sp>
        <p:nvSpPr>
          <p:cNvPr id="4" name="Espace réservé du numéro de diapositive 3">
            <a:extLst>
              <a:ext uri="{FF2B5EF4-FFF2-40B4-BE49-F238E27FC236}">
                <a16:creationId xmlns:a16="http://schemas.microsoft.com/office/drawing/2014/main" id="{53898949-B6FF-4B26-B70D-F854781D629D}"/>
              </a:ext>
            </a:extLst>
          </p:cNvPr>
          <p:cNvSpPr>
            <a:spLocks noGrp="1"/>
          </p:cNvSpPr>
          <p:nvPr>
            <p:ph type="sldNum" sz="quarter" idx="12"/>
            <p:custDataLst>
              <p:tags r:id="rId3"/>
            </p:custDataLst>
          </p:nvPr>
        </p:nvSpPr>
        <p:spPr/>
        <p:txBody>
          <a:bodyPr/>
          <a:lstStyle/>
          <a:p>
            <a:fld id="{4FAB73BC-B049-4115-A692-8D63A059BFB8}" type="slidenum">
              <a:rPr lang="en-US" smtClean="0"/>
              <a:t>6</a:t>
            </a:fld>
            <a:endParaRPr lang="en-US"/>
          </a:p>
        </p:txBody>
      </p:sp>
      <p:sp>
        <p:nvSpPr>
          <p:cNvPr id="5" name="Rectangle 4">
            <a:extLst>
              <a:ext uri="{FF2B5EF4-FFF2-40B4-BE49-F238E27FC236}">
                <a16:creationId xmlns:a16="http://schemas.microsoft.com/office/drawing/2014/main" id="{40A768F4-D1C0-47C1-B9D4-B9E34F06CC83}"/>
              </a:ext>
            </a:extLst>
          </p:cNvPr>
          <p:cNvSpPr/>
          <p:nvPr>
            <p:custDataLst>
              <p:tags r:id="rId4"/>
            </p:custDataLst>
          </p:nvPr>
        </p:nvSpPr>
        <p:spPr>
          <a:xfrm>
            <a:off x="1069849" y="6114689"/>
            <a:ext cx="10058399" cy="307777"/>
          </a:xfrm>
          <a:prstGeom prst="rect">
            <a:avLst/>
          </a:prstGeom>
          <a:noFill/>
          <a:ln>
            <a:solidFill>
              <a:schemeClr val="accent2"/>
            </a:solidFill>
          </a:ln>
        </p:spPr>
        <p:txBody>
          <a:bodyPr wrap="square">
            <a:spAutoFit/>
          </a:bodyPr>
          <a:lstStyle/>
          <a:p>
            <a:r>
              <a:rPr lang="fr-FR" sz="1400"/>
              <a:t>Repéré à </a:t>
            </a:r>
            <a:r>
              <a:rPr lang="fr-FR" sz="1400">
                <a:hlinkClick r:id="rId7"/>
              </a:rPr>
              <a:t>https://eductive.ca/ressource/la-prevention-du-plagiat-et-de-la-tricherie-a-lere-de-lintelligence-artificielle/</a:t>
            </a:r>
            <a:r>
              <a:rPr lang="fr-FR" sz="1400"/>
              <a:t> </a:t>
            </a:r>
            <a:endParaRPr lang="fr-FR" sz="1400">
              <a:effectLst/>
            </a:endParaRPr>
          </a:p>
        </p:txBody>
      </p:sp>
      <p:sp>
        <p:nvSpPr>
          <p:cNvPr id="10" name="Cadre 9">
            <a:extLst>
              <a:ext uri="{FF2B5EF4-FFF2-40B4-BE49-F238E27FC236}">
                <a16:creationId xmlns:a16="http://schemas.microsoft.com/office/drawing/2014/main" id="{F8B3DBC0-C1AC-A84A-D51F-3ECCE4325AA3}"/>
              </a:ext>
            </a:extLst>
          </p:cNvPr>
          <p:cNvSpPr/>
          <p:nvPr>
            <p:custDataLst>
              <p:tags r:id="rId5"/>
            </p:custDataLst>
          </p:nvPr>
        </p:nvSpPr>
        <p:spPr>
          <a:xfrm>
            <a:off x="7493140" y="3888828"/>
            <a:ext cx="3629012" cy="1636413"/>
          </a:xfrm>
          <a:prstGeom prst="frame">
            <a:avLst>
              <a:gd name="adj1" fmla="val 6272"/>
            </a:avLst>
          </a:prstGeom>
          <a:solidFill>
            <a:schemeClr val="accent3"/>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Plusieurs de ces facteurs sont dans le champ d’influence des acteurs du collégial!</a:t>
            </a:r>
            <a:endParaRPr lang="fr-CA">
              <a:solidFill>
                <a:schemeClr val="tx1"/>
              </a:solidFill>
            </a:endParaRPr>
          </a:p>
        </p:txBody>
      </p:sp>
    </p:spTree>
    <p:extLst>
      <p:ext uri="{BB962C8B-B14F-4D97-AF65-F5344CB8AC3E}">
        <p14:creationId xmlns:p14="http://schemas.microsoft.com/office/powerpoint/2010/main" val="374217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6DD86-C4E7-4324-B46C-8F81C9086BB2}"/>
              </a:ext>
            </a:extLst>
          </p:cNvPr>
          <p:cNvSpPr>
            <a:spLocks noGrp="1"/>
          </p:cNvSpPr>
          <p:nvPr>
            <p:ph type="title"/>
            <p:custDataLst>
              <p:tags r:id="rId1"/>
            </p:custDataLst>
          </p:nvPr>
        </p:nvSpPr>
        <p:spPr/>
        <p:txBody>
          <a:bodyPr>
            <a:normAutofit fontScale="90000"/>
          </a:bodyPr>
          <a:lstStyle/>
          <a:p>
            <a:r>
              <a:rPr lang="fr-CA"/>
              <a:t>Facteurs pédagogiques et institutionnels</a:t>
            </a:r>
          </a:p>
        </p:txBody>
      </p:sp>
      <p:sp>
        <p:nvSpPr>
          <p:cNvPr id="3" name="Espace réservé du contenu 2">
            <a:extLst>
              <a:ext uri="{FF2B5EF4-FFF2-40B4-BE49-F238E27FC236}">
                <a16:creationId xmlns:a16="http://schemas.microsoft.com/office/drawing/2014/main" id="{8CE1044C-5953-4D91-8199-965D4AB04526}"/>
              </a:ext>
            </a:extLst>
          </p:cNvPr>
          <p:cNvSpPr>
            <a:spLocks noGrp="1"/>
          </p:cNvSpPr>
          <p:nvPr>
            <p:ph sz="half" idx="1"/>
            <p:custDataLst>
              <p:tags r:id="rId2"/>
            </p:custDataLst>
          </p:nvPr>
        </p:nvSpPr>
        <p:spPr>
          <a:xfrm>
            <a:off x="1069847" y="1853152"/>
            <a:ext cx="9976525" cy="3977640"/>
          </a:xfrm>
        </p:spPr>
        <p:txBody>
          <a:bodyPr vert="horz" lIns="91440" tIns="45720" rIns="91440" bIns="45720" rtlCol="0" anchor="t">
            <a:normAutofit/>
          </a:bodyPr>
          <a:lstStyle/>
          <a:p>
            <a:pPr algn="l" fontAlgn="base"/>
            <a:r>
              <a:rPr lang="fr-CA"/>
              <a:t>Pondération de l’épreuve</a:t>
            </a:r>
          </a:p>
          <a:p>
            <a:pPr algn="l" fontAlgn="base"/>
            <a:r>
              <a:rPr lang="fr-CA"/>
              <a:t>Type d’évaluation</a:t>
            </a:r>
          </a:p>
          <a:p>
            <a:pPr algn="l" fontAlgn="base"/>
            <a:r>
              <a:rPr lang="fr-CA"/>
              <a:t>Habiletés informationnelles</a:t>
            </a:r>
          </a:p>
          <a:p>
            <a:pPr algn="l" fontAlgn="base"/>
            <a:r>
              <a:rPr lang="fr-CA"/>
              <a:t>Niveau de langue des élèves</a:t>
            </a:r>
          </a:p>
          <a:p>
            <a:pPr algn="l" fontAlgn="base"/>
            <a:r>
              <a:rPr lang="fr-CA"/>
              <a:t>Réponse institutionnelle</a:t>
            </a:r>
          </a:p>
          <a:p>
            <a:pPr algn="l" fontAlgn="base"/>
            <a:r>
              <a:rPr lang="fr-CA"/>
              <a:t>Charge de travail</a:t>
            </a:r>
          </a:p>
        </p:txBody>
      </p:sp>
      <p:sp>
        <p:nvSpPr>
          <p:cNvPr id="4" name="Espace réservé du numéro de diapositive 3">
            <a:extLst>
              <a:ext uri="{FF2B5EF4-FFF2-40B4-BE49-F238E27FC236}">
                <a16:creationId xmlns:a16="http://schemas.microsoft.com/office/drawing/2014/main" id="{53898949-B6FF-4B26-B70D-F854781D629D}"/>
              </a:ext>
            </a:extLst>
          </p:cNvPr>
          <p:cNvSpPr>
            <a:spLocks noGrp="1"/>
          </p:cNvSpPr>
          <p:nvPr>
            <p:ph type="sldNum" sz="quarter" idx="12"/>
            <p:custDataLst>
              <p:tags r:id="rId3"/>
            </p:custDataLst>
          </p:nvPr>
        </p:nvSpPr>
        <p:spPr/>
        <p:txBody>
          <a:bodyPr/>
          <a:lstStyle/>
          <a:p>
            <a:fld id="{4FAB73BC-B049-4115-A692-8D63A059BFB8}" type="slidenum">
              <a:rPr lang="en-US" smtClean="0"/>
              <a:t>7</a:t>
            </a:fld>
            <a:endParaRPr lang="en-US"/>
          </a:p>
        </p:txBody>
      </p:sp>
      <p:sp>
        <p:nvSpPr>
          <p:cNvPr id="5" name="Rectangle 4">
            <a:extLst>
              <a:ext uri="{FF2B5EF4-FFF2-40B4-BE49-F238E27FC236}">
                <a16:creationId xmlns:a16="http://schemas.microsoft.com/office/drawing/2014/main" id="{40A768F4-D1C0-47C1-B9D4-B9E34F06CC83}"/>
              </a:ext>
            </a:extLst>
          </p:cNvPr>
          <p:cNvSpPr/>
          <p:nvPr>
            <p:custDataLst>
              <p:tags r:id="rId4"/>
            </p:custDataLst>
          </p:nvPr>
        </p:nvSpPr>
        <p:spPr>
          <a:xfrm>
            <a:off x="1069849" y="6114689"/>
            <a:ext cx="10058399" cy="307777"/>
          </a:xfrm>
          <a:prstGeom prst="rect">
            <a:avLst/>
          </a:prstGeom>
          <a:noFill/>
          <a:ln>
            <a:solidFill>
              <a:schemeClr val="accent2"/>
            </a:solidFill>
          </a:ln>
        </p:spPr>
        <p:txBody>
          <a:bodyPr wrap="square">
            <a:spAutoFit/>
          </a:bodyPr>
          <a:lstStyle/>
          <a:p>
            <a:r>
              <a:rPr lang="fr-FR" sz="1400"/>
              <a:t>Repéré à </a:t>
            </a:r>
            <a:r>
              <a:rPr lang="fr-FR" sz="1400">
                <a:hlinkClick r:id="rId7"/>
              </a:rPr>
              <a:t>https://eductive.ca/ressource/la-prevention-du-plagiat-et-de-la-tricherie-a-lere-de-lintelligence-artificielle/</a:t>
            </a:r>
            <a:r>
              <a:rPr lang="fr-FR" sz="1400"/>
              <a:t> </a:t>
            </a:r>
            <a:endParaRPr lang="fr-FR" sz="1400">
              <a:effectLst/>
            </a:endParaRPr>
          </a:p>
        </p:txBody>
      </p:sp>
      <p:pic>
        <p:nvPicPr>
          <p:cNvPr id="12" name="Graphique 11" descr="Classe avec un remplissage uni">
            <a:extLst>
              <a:ext uri="{FF2B5EF4-FFF2-40B4-BE49-F238E27FC236}">
                <a16:creationId xmlns:a16="http://schemas.microsoft.com/office/drawing/2014/main" id="{0BDBACD5-3788-CB4E-5CE9-0A653DE18999}"/>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7292938" y="2107914"/>
            <a:ext cx="2642171" cy="2642171"/>
          </a:xfrm>
          <a:prstGeom prst="rect">
            <a:avLst/>
          </a:prstGeom>
        </p:spPr>
      </p:pic>
    </p:spTree>
    <p:extLst>
      <p:ext uri="{BB962C8B-B14F-4D97-AF65-F5344CB8AC3E}">
        <p14:creationId xmlns:p14="http://schemas.microsoft.com/office/powerpoint/2010/main" val="160969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6DD86-C4E7-4324-B46C-8F81C9086BB2}"/>
              </a:ext>
            </a:extLst>
          </p:cNvPr>
          <p:cNvSpPr>
            <a:spLocks noGrp="1"/>
          </p:cNvSpPr>
          <p:nvPr>
            <p:ph type="title"/>
            <p:custDataLst>
              <p:tags r:id="rId1"/>
            </p:custDataLst>
          </p:nvPr>
        </p:nvSpPr>
        <p:spPr/>
        <p:txBody>
          <a:bodyPr/>
          <a:lstStyle/>
          <a:p>
            <a:r>
              <a:rPr lang="fr-CA"/>
              <a:t>Facteurs intrinsèques</a:t>
            </a:r>
          </a:p>
        </p:txBody>
      </p:sp>
      <p:sp>
        <p:nvSpPr>
          <p:cNvPr id="3" name="Espace réservé du contenu 2">
            <a:extLst>
              <a:ext uri="{FF2B5EF4-FFF2-40B4-BE49-F238E27FC236}">
                <a16:creationId xmlns:a16="http://schemas.microsoft.com/office/drawing/2014/main" id="{8CE1044C-5953-4D91-8199-965D4AB04526}"/>
              </a:ext>
            </a:extLst>
          </p:cNvPr>
          <p:cNvSpPr>
            <a:spLocks noGrp="1"/>
          </p:cNvSpPr>
          <p:nvPr>
            <p:ph sz="half" idx="1"/>
            <p:custDataLst>
              <p:tags r:id="rId2"/>
            </p:custDataLst>
          </p:nvPr>
        </p:nvSpPr>
        <p:spPr>
          <a:xfrm>
            <a:off x="1069847" y="1853152"/>
            <a:ext cx="10058399" cy="3977640"/>
          </a:xfrm>
        </p:spPr>
        <p:txBody>
          <a:bodyPr vert="horz" lIns="91440" tIns="45720" rIns="91440" bIns="45720" rtlCol="0" anchor="t">
            <a:normAutofit/>
          </a:bodyPr>
          <a:lstStyle/>
          <a:p>
            <a:pPr algn="l" fontAlgn="base"/>
            <a:r>
              <a:rPr lang="fr-CA"/>
              <a:t>Perception de la gravité de l’acte</a:t>
            </a:r>
            <a:endParaRPr lang="fr-FR"/>
          </a:p>
          <a:p>
            <a:pPr algn="l" fontAlgn="base"/>
            <a:r>
              <a:rPr lang="fr-FR"/>
              <a:t>Perception d’impunité</a:t>
            </a:r>
          </a:p>
          <a:p>
            <a:pPr algn="l" fontAlgn="base"/>
            <a:r>
              <a:rPr lang="fr-FR"/>
              <a:t>Gestion du temps</a:t>
            </a:r>
          </a:p>
          <a:p>
            <a:pPr algn="l" fontAlgn="base"/>
            <a:r>
              <a:rPr lang="fr-FR"/>
              <a:t>Narcissisme</a:t>
            </a:r>
          </a:p>
          <a:p>
            <a:pPr algn="l" fontAlgn="base"/>
            <a:r>
              <a:rPr lang="fr-FR"/>
              <a:t>Désir de réussir le cours</a:t>
            </a:r>
          </a:p>
          <a:p>
            <a:pPr algn="l">
              <a:buFont typeface="Wingdings"/>
              <a:buChar char="Ø"/>
            </a:pPr>
            <a:endParaRPr lang="fr-CA"/>
          </a:p>
        </p:txBody>
      </p:sp>
      <p:sp>
        <p:nvSpPr>
          <p:cNvPr id="4" name="Espace réservé du numéro de diapositive 3">
            <a:extLst>
              <a:ext uri="{FF2B5EF4-FFF2-40B4-BE49-F238E27FC236}">
                <a16:creationId xmlns:a16="http://schemas.microsoft.com/office/drawing/2014/main" id="{53898949-B6FF-4B26-B70D-F854781D629D}"/>
              </a:ext>
            </a:extLst>
          </p:cNvPr>
          <p:cNvSpPr>
            <a:spLocks noGrp="1"/>
          </p:cNvSpPr>
          <p:nvPr>
            <p:ph type="sldNum" sz="quarter" idx="12"/>
            <p:custDataLst>
              <p:tags r:id="rId3"/>
            </p:custDataLst>
          </p:nvPr>
        </p:nvSpPr>
        <p:spPr/>
        <p:txBody>
          <a:bodyPr/>
          <a:lstStyle/>
          <a:p>
            <a:fld id="{4FAB73BC-B049-4115-A692-8D63A059BFB8}" type="slidenum">
              <a:rPr lang="en-US" smtClean="0"/>
              <a:t>8</a:t>
            </a:fld>
            <a:endParaRPr lang="en-US"/>
          </a:p>
        </p:txBody>
      </p:sp>
      <p:sp>
        <p:nvSpPr>
          <p:cNvPr id="5" name="Rectangle 4">
            <a:extLst>
              <a:ext uri="{FF2B5EF4-FFF2-40B4-BE49-F238E27FC236}">
                <a16:creationId xmlns:a16="http://schemas.microsoft.com/office/drawing/2014/main" id="{40A768F4-D1C0-47C1-B9D4-B9E34F06CC83}"/>
              </a:ext>
            </a:extLst>
          </p:cNvPr>
          <p:cNvSpPr/>
          <p:nvPr>
            <p:custDataLst>
              <p:tags r:id="rId4"/>
            </p:custDataLst>
          </p:nvPr>
        </p:nvSpPr>
        <p:spPr>
          <a:xfrm>
            <a:off x="1069849" y="6114689"/>
            <a:ext cx="10058399" cy="307777"/>
          </a:xfrm>
          <a:prstGeom prst="rect">
            <a:avLst/>
          </a:prstGeom>
          <a:noFill/>
          <a:ln>
            <a:solidFill>
              <a:schemeClr val="accent2"/>
            </a:solidFill>
          </a:ln>
        </p:spPr>
        <p:txBody>
          <a:bodyPr wrap="square">
            <a:spAutoFit/>
          </a:bodyPr>
          <a:lstStyle/>
          <a:p>
            <a:r>
              <a:rPr lang="fr-FR" sz="1400"/>
              <a:t>Repéré à </a:t>
            </a:r>
            <a:r>
              <a:rPr lang="fr-FR" sz="1400">
                <a:hlinkClick r:id="rId7"/>
              </a:rPr>
              <a:t>https://eductive.ca/ressource/la-prevention-du-plagiat-et-de-la-tricherie-a-lere-de-lintelligence-artificielle/</a:t>
            </a:r>
            <a:r>
              <a:rPr lang="fr-FR" sz="1400"/>
              <a:t> </a:t>
            </a:r>
            <a:endParaRPr lang="fr-FR" sz="1400">
              <a:effectLst/>
            </a:endParaRPr>
          </a:p>
        </p:txBody>
      </p:sp>
      <p:pic>
        <p:nvPicPr>
          <p:cNvPr id="14" name="Graphique 13" descr="Profil femelle avec un remplissage uni">
            <a:extLst>
              <a:ext uri="{FF2B5EF4-FFF2-40B4-BE49-F238E27FC236}">
                <a16:creationId xmlns:a16="http://schemas.microsoft.com/office/drawing/2014/main" id="{37153E95-8864-F744-8234-8248A1CFC9F3}"/>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7212459" y="2149867"/>
            <a:ext cx="2969231" cy="2969231"/>
          </a:xfrm>
          <a:prstGeom prst="rect">
            <a:avLst/>
          </a:prstGeom>
        </p:spPr>
      </p:pic>
    </p:spTree>
    <p:extLst>
      <p:ext uri="{BB962C8B-B14F-4D97-AF65-F5344CB8AC3E}">
        <p14:creationId xmlns:p14="http://schemas.microsoft.com/office/powerpoint/2010/main" val="244358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6DD86-C4E7-4324-B46C-8F81C9086BB2}"/>
              </a:ext>
            </a:extLst>
          </p:cNvPr>
          <p:cNvSpPr>
            <a:spLocks noGrp="1"/>
          </p:cNvSpPr>
          <p:nvPr>
            <p:ph type="title"/>
            <p:custDataLst>
              <p:tags r:id="rId1"/>
            </p:custDataLst>
          </p:nvPr>
        </p:nvSpPr>
        <p:spPr/>
        <p:txBody>
          <a:bodyPr/>
          <a:lstStyle/>
          <a:p>
            <a:r>
              <a:rPr lang="fr-CA"/>
              <a:t>Facteurs extrinsèques</a:t>
            </a:r>
          </a:p>
        </p:txBody>
      </p:sp>
      <p:sp>
        <p:nvSpPr>
          <p:cNvPr id="3" name="Espace réservé du contenu 2">
            <a:extLst>
              <a:ext uri="{FF2B5EF4-FFF2-40B4-BE49-F238E27FC236}">
                <a16:creationId xmlns:a16="http://schemas.microsoft.com/office/drawing/2014/main" id="{8CE1044C-5953-4D91-8199-965D4AB04526}"/>
              </a:ext>
            </a:extLst>
          </p:cNvPr>
          <p:cNvSpPr>
            <a:spLocks noGrp="1"/>
          </p:cNvSpPr>
          <p:nvPr>
            <p:ph sz="half" idx="1"/>
            <p:custDataLst>
              <p:tags r:id="rId2"/>
            </p:custDataLst>
          </p:nvPr>
        </p:nvSpPr>
        <p:spPr>
          <a:xfrm>
            <a:off x="1069848" y="1853152"/>
            <a:ext cx="10058398" cy="3977640"/>
          </a:xfrm>
        </p:spPr>
        <p:txBody>
          <a:bodyPr vert="horz" lIns="91440" tIns="45720" rIns="91440" bIns="45720" rtlCol="0" anchor="t">
            <a:normAutofit/>
          </a:bodyPr>
          <a:lstStyle/>
          <a:p>
            <a:pPr algn="l"/>
            <a:r>
              <a:rPr lang="fr-CA"/>
              <a:t>Influences culturelles ou par les pairs</a:t>
            </a:r>
          </a:p>
          <a:p>
            <a:pPr algn="l"/>
            <a:r>
              <a:rPr lang="fr-CA"/>
              <a:t>Normalisation du plagiat</a:t>
            </a:r>
          </a:p>
          <a:p>
            <a:pPr algn="l"/>
            <a:r>
              <a:rPr lang="fr-CA"/>
              <a:t>Infrastructure informationnelle</a:t>
            </a:r>
          </a:p>
          <a:p>
            <a:pPr algn="l"/>
            <a:r>
              <a:rPr lang="fr-CA"/>
              <a:t>Situation d’emploi</a:t>
            </a:r>
          </a:p>
          <a:p>
            <a:pPr algn="l">
              <a:buFont typeface="Wingdings"/>
              <a:buChar char="Ø"/>
            </a:pPr>
            <a:endParaRPr lang="fr-CA"/>
          </a:p>
        </p:txBody>
      </p:sp>
      <p:sp>
        <p:nvSpPr>
          <p:cNvPr id="4" name="Espace réservé du numéro de diapositive 3">
            <a:extLst>
              <a:ext uri="{FF2B5EF4-FFF2-40B4-BE49-F238E27FC236}">
                <a16:creationId xmlns:a16="http://schemas.microsoft.com/office/drawing/2014/main" id="{53898949-B6FF-4B26-B70D-F854781D629D}"/>
              </a:ext>
            </a:extLst>
          </p:cNvPr>
          <p:cNvSpPr>
            <a:spLocks noGrp="1"/>
          </p:cNvSpPr>
          <p:nvPr>
            <p:ph type="sldNum" sz="quarter" idx="12"/>
            <p:custDataLst>
              <p:tags r:id="rId3"/>
            </p:custDataLst>
          </p:nvPr>
        </p:nvSpPr>
        <p:spPr/>
        <p:txBody>
          <a:bodyPr/>
          <a:lstStyle/>
          <a:p>
            <a:fld id="{4FAB73BC-B049-4115-A692-8D63A059BFB8}" type="slidenum">
              <a:rPr lang="en-US" smtClean="0"/>
              <a:t>9</a:t>
            </a:fld>
            <a:endParaRPr lang="en-US"/>
          </a:p>
        </p:txBody>
      </p:sp>
      <p:sp>
        <p:nvSpPr>
          <p:cNvPr id="5" name="Rectangle 4">
            <a:extLst>
              <a:ext uri="{FF2B5EF4-FFF2-40B4-BE49-F238E27FC236}">
                <a16:creationId xmlns:a16="http://schemas.microsoft.com/office/drawing/2014/main" id="{40A768F4-D1C0-47C1-B9D4-B9E34F06CC83}"/>
              </a:ext>
            </a:extLst>
          </p:cNvPr>
          <p:cNvSpPr/>
          <p:nvPr>
            <p:custDataLst>
              <p:tags r:id="rId4"/>
            </p:custDataLst>
          </p:nvPr>
        </p:nvSpPr>
        <p:spPr>
          <a:xfrm>
            <a:off x="1069849" y="6114689"/>
            <a:ext cx="10058399" cy="307777"/>
          </a:xfrm>
          <a:prstGeom prst="rect">
            <a:avLst/>
          </a:prstGeom>
          <a:noFill/>
          <a:ln>
            <a:solidFill>
              <a:schemeClr val="accent2"/>
            </a:solidFill>
          </a:ln>
        </p:spPr>
        <p:txBody>
          <a:bodyPr wrap="square">
            <a:spAutoFit/>
          </a:bodyPr>
          <a:lstStyle/>
          <a:p>
            <a:r>
              <a:rPr lang="fr-FR" sz="1400"/>
              <a:t>Repéré à </a:t>
            </a:r>
            <a:r>
              <a:rPr lang="fr-FR" sz="1400">
                <a:hlinkClick r:id="rId7"/>
              </a:rPr>
              <a:t>https://eductive.ca/ressource/la-prevention-du-plagiat-et-de-la-tricherie-a-lere-de-lintelligence-artificielle/</a:t>
            </a:r>
            <a:r>
              <a:rPr lang="fr-FR" sz="1400"/>
              <a:t> </a:t>
            </a:r>
            <a:endParaRPr lang="fr-FR" sz="1400">
              <a:effectLst/>
            </a:endParaRPr>
          </a:p>
        </p:txBody>
      </p:sp>
      <p:pic>
        <p:nvPicPr>
          <p:cNvPr id="9" name="Graphique 8" descr="Cercles avec lignes avec un remplissage uni">
            <a:extLst>
              <a:ext uri="{FF2B5EF4-FFF2-40B4-BE49-F238E27FC236}">
                <a16:creationId xmlns:a16="http://schemas.microsoft.com/office/drawing/2014/main" id="{9EA3B8F2-C28F-154A-EC34-3CDD779EF8A4}"/>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7305859" y="1853152"/>
            <a:ext cx="3697762" cy="3697762"/>
          </a:xfrm>
          <a:prstGeom prst="rect">
            <a:avLst/>
          </a:prstGeom>
        </p:spPr>
      </p:pic>
    </p:spTree>
    <p:extLst>
      <p:ext uri="{BB962C8B-B14F-4D97-AF65-F5344CB8AC3E}">
        <p14:creationId xmlns:p14="http://schemas.microsoft.com/office/powerpoint/2010/main" val="3157812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9"/>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0"/>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8"/>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7"/>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6"/>
</p:tagLst>
</file>

<file path=ppt/tags/tag205.xml><?xml version="1.0" encoding="utf-8"?>
<p:tagLst xmlns:a="http://schemas.openxmlformats.org/drawingml/2006/main" xmlns:r="http://schemas.openxmlformats.org/officeDocument/2006/relationships" xmlns:p="http://schemas.openxmlformats.org/presentationml/2006/main">
  <p:tag name="NUM" val="7"/>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8"/>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5"/>
</p:tagLst>
</file>

<file path=ppt/tags/tag248.xml><?xml version="1.0" encoding="utf-8"?>
<p:tagLst xmlns:a="http://schemas.openxmlformats.org/drawingml/2006/main" xmlns:r="http://schemas.openxmlformats.org/officeDocument/2006/relationships" xmlns:p="http://schemas.openxmlformats.org/presentationml/2006/main">
  <p:tag name="NUM" val="6"/>
</p:tagLst>
</file>

<file path=ppt/tags/tag249.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8"/>
</p:tagLst>
</file>

<file path=ppt/tags/tag251.xml><?xml version="1.0" encoding="utf-8"?>
<p:tagLst xmlns:a="http://schemas.openxmlformats.org/drawingml/2006/main" xmlns:r="http://schemas.openxmlformats.org/officeDocument/2006/relationships" xmlns:p="http://schemas.openxmlformats.org/presentationml/2006/main">
  <p:tag name="NUM" val="9"/>
</p:tagLst>
</file>

<file path=ppt/tags/tag252.xml><?xml version="1.0" encoding="utf-8"?>
<p:tagLst xmlns:a="http://schemas.openxmlformats.org/drawingml/2006/main" xmlns:r="http://schemas.openxmlformats.org/officeDocument/2006/relationships" xmlns:p="http://schemas.openxmlformats.org/presentationml/2006/main">
  <p:tag name="NUM" val="10"/>
</p:tagLst>
</file>

<file path=ppt/tags/tag253.xml><?xml version="1.0" encoding="utf-8"?>
<p:tagLst xmlns:a="http://schemas.openxmlformats.org/drawingml/2006/main" xmlns:r="http://schemas.openxmlformats.org/officeDocument/2006/relationships" xmlns:p="http://schemas.openxmlformats.org/presentationml/2006/main">
  <p:tag name="NUM" val="11"/>
</p:tagLst>
</file>

<file path=ppt/tags/tag254.xml><?xml version="1.0" encoding="utf-8"?>
<p:tagLst xmlns:a="http://schemas.openxmlformats.org/drawingml/2006/main" xmlns:r="http://schemas.openxmlformats.org/officeDocument/2006/relationships" xmlns:p="http://schemas.openxmlformats.org/presentationml/2006/main">
  <p:tag name="NUM" val="12"/>
</p:tagLst>
</file>

<file path=ppt/tags/tag255.xml><?xml version="1.0" encoding="utf-8"?>
<p:tagLst xmlns:a="http://schemas.openxmlformats.org/drawingml/2006/main" xmlns:r="http://schemas.openxmlformats.org/officeDocument/2006/relationships" xmlns:p="http://schemas.openxmlformats.org/presentationml/2006/main">
  <p:tag name="NUM" val="13"/>
</p:tagLst>
</file>

<file path=ppt/tags/tag256.xml><?xml version="1.0" encoding="utf-8"?>
<p:tagLst xmlns:a="http://schemas.openxmlformats.org/drawingml/2006/main" xmlns:r="http://schemas.openxmlformats.org/officeDocument/2006/relationships" xmlns:p="http://schemas.openxmlformats.org/presentationml/2006/main">
  <p:tag name="NUM" val="14"/>
</p:tagLst>
</file>

<file path=ppt/tags/tag257.xml><?xml version="1.0" encoding="utf-8"?>
<p:tagLst xmlns:a="http://schemas.openxmlformats.org/drawingml/2006/main" xmlns:r="http://schemas.openxmlformats.org/officeDocument/2006/relationships" xmlns:p="http://schemas.openxmlformats.org/presentationml/2006/main">
  <p:tag name="NUM" val="15"/>
</p:tagLst>
</file>

<file path=ppt/tags/tag258.xml><?xml version="1.0" encoding="utf-8"?>
<p:tagLst xmlns:a="http://schemas.openxmlformats.org/drawingml/2006/main" xmlns:r="http://schemas.openxmlformats.org/officeDocument/2006/relationships" xmlns:p="http://schemas.openxmlformats.org/presentationml/2006/main">
  <p:tag name="NUM" val="16"/>
</p:tagLst>
</file>

<file path=ppt/tags/tag259.xml><?xml version="1.0" encoding="utf-8"?>
<p:tagLst xmlns:a="http://schemas.openxmlformats.org/drawingml/2006/main" xmlns:r="http://schemas.openxmlformats.org/officeDocument/2006/relationships" xmlns:p="http://schemas.openxmlformats.org/presentationml/2006/main">
  <p:tag name="NUM" val="1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8"/>
</p:tagLst>
</file>

<file path=ppt/tags/tag261.xml><?xml version="1.0" encoding="utf-8"?>
<p:tagLst xmlns:a="http://schemas.openxmlformats.org/drawingml/2006/main" xmlns:r="http://schemas.openxmlformats.org/officeDocument/2006/relationships" xmlns:p="http://schemas.openxmlformats.org/presentationml/2006/main">
  <p:tag name="NUM" val="19"/>
</p:tagLst>
</file>

<file path=ppt/tags/tag262.xml><?xml version="1.0" encoding="utf-8"?>
<p:tagLst xmlns:a="http://schemas.openxmlformats.org/drawingml/2006/main" xmlns:r="http://schemas.openxmlformats.org/officeDocument/2006/relationships" xmlns:p="http://schemas.openxmlformats.org/presentationml/2006/main">
  <p:tag name="NUM" val="20"/>
</p:tagLst>
</file>

<file path=ppt/tags/tag263.xml><?xml version="1.0" encoding="utf-8"?>
<p:tagLst xmlns:a="http://schemas.openxmlformats.org/drawingml/2006/main" xmlns:r="http://schemas.openxmlformats.org/officeDocument/2006/relationships" xmlns:p="http://schemas.openxmlformats.org/presentationml/2006/main">
  <p:tag name="NUM" val="21"/>
</p:tagLst>
</file>

<file path=ppt/tags/tag264.xml><?xml version="1.0" encoding="utf-8"?>
<p:tagLst xmlns:a="http://schemas.openxmlformats.org/drawingml/2006/main" xmlns:r="http://schemas.openxmlformats.org/officeDocument/2006/relationships" xmlns:p="http://schemas.openxmlformats.org/presentationml/2006/main">
  <p:tag name="NUM" val="22"/>
</p:tagLst>
</file>

<file path=ppt/tags/tag265.xml><?xml version="1.0" encoding="utf-8"?>
<p:tagLst xmlns:a="http://schemas.openxmlformats.org/drawingml/2006/main" xmlns:r="http://schemas.openxmlformats.org/officeDocument/2006/relationships" xmlns:p="http://schemas.openxmlformats.org/presentationml/2006/main">
  <p:tag name="NUM" val="23"/>
</p:tagLst>
</file>

<file path=ppt/tags/tag266.xml><?xml version="1.0" encoding="utf-8"?>
<p:tagLst xmlns:a="http://schemas.openxmlformats.org/drawingml/2006/main" xmlns:r="http://schemas.openxmlformats.org/officeDocument/2006/relationships" xmlns:p="http://schemas.openxmlformats.org/presentationml/2006/main">
  <p:tag name="NUM" val="24"/>
</p:tagLst>
</file>

<file path=ppt/tags/tag267.xml><?xml version="1.0" encoding="utf-8"?>
<p:tagLst xmlns:a="http://schemas.openxmlformats.org/drawingml/2006/main" xmlns:r="http://schemas.openxmlformats.org/officeDocument/2006/relationships" xmlns:p="http://schemas.openxmlformats.org/presentationml/2006/main">
  <p:tag name="NUM" val="25"/>
</p:tagLst>
</file>

<file path=ppt/tags/tag268.xml><?xml version="1.0" encoding="utf-8"?>
<p:tagLst xmlns:a="http://schemas.openxmlformats.org/drawingml/2006/main" xmlns:r="http://schemas.openxmlformats.org/officeDocument/2006/relationships" xmlns:p="http://schemas.openxmlformats.org/presentationml/2006/main">
  <p:tag name="NUM" val="26"/>
</p:tagLst>
</file>

<file path=ppt/tags/tag269.xml><?xml version="1.0" encoding="utf-8"?>
<p:tagLst xmlns:a="http://schemas.openxmlformats.org/drawingml/2006/main" xmlns:r="http://schemas.openxmlformats.org/officeDocument/2006/relationships" xmlns:p="http://schemas.openxmlformats.org/presentationml/2006/main">
  <p:tag name="NUM" val="27"/>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28"/>
</p:tagLst>
</file>

<file path=ppt/tags/tag271.xml><?xml version="1.0" encoding="utf-8"?>
<p:tagLst xmlns:a="http://schemas.openxmlformats.org/drawingml/2006/main" xmlns:r="http://schemas.openxmlformats.org/officeDocument/2006/relationships" xmlns:p="http://schemas.openxmlformats.org/presentationml/2006/main">
  <p:tag name="NUM" val="29"/>
</p:tagLst>
</file>

<file path=ppt/tags/tag272.xml><?xml version="1.0" encoding="utf-8"?>
<p:tagLst xmlns:a="http://schemas.openxmlformats.org/drawingml/2006/main" xmlns:r="http://schemas.openxmlformats.org/officeDocument/2006/relationships" xmlns:p="http://schemas.openxmlformats.org/presentationml/2006/main">
  <p:tag name="NUM" val="30"/>
</p:tagLst>
</file>

<file path=ppt/tags/tag273.xml><?xml version="1.0" encoding="utf-8"?>
<p:tagLst xmlns:a="http://schemas.openxmlformats.org/drawingml/2006/main" xmlns:r="http://schemas.openxmlformats.org/officeDocument/2006/relationships" xmlns:p="http://schemas.openxmlformats.org/presentationml/2006/main">
  <p:tag name="NUM" val="31"/>
</p:tagLst>
</file>

<file path=ppt/tags/tag274.xml><?xml version="1.0" encoding="utf-8"?>
<p:tagLst xmlns:a="http://schemas.openxmlformats.org/drawingml/2006/main" xmlns:r="http://schemas.openxmlformats.org/officeDocument/2006/relationships" xmlns:p="http://schemas.openxmlformats.org/presentationml/2006/main">
  <p:tag name="NUM" val="32"/>
</p:tagLst>
</file>

<file path=ppt/tags/tag275.xml><?xml version="1.0" encoding="utf-8"?>
<p:tagLst xmlns:a="http://schemas.openxmlformats.org/drawingml/2006/main" xmlns:r="http://schemas.openxmlformats.org/officeDocument/2006/relationships" xmlns:p="http://schemas.openxmlformats.org/presentationml/2006/main">
  <p:tag name="NUM" val="33"/>
</p:tagLst>
</file>

<file path=ppt/tags/tag276.xml><?xml version="1.0" encoding="utf-8"?>
<p:tagLst xmlns:a="http://schemas.openxmlformats.org/drawingml/2006/main" xmlns:r="http://schemas.openxmlformats.org/officeDocument/2006/relationships" xmlns:p="http://schemas.openxmlformats.org/presentationml/2006/main">
  <p:tag name="NUM" val="34"/>
</p:tagLst>
</file>

<file path=ppt/tags/tag277.xml><?xml version="1.0" encoding="utf-8"?>
<p:tagLst xmlns:a="http://schemas.openxmlformats.org/drawingml/2006/main" xmlns:r="http://schemas.openxmlformats.org/officeDocument/2006/relationships" xmlns:p="http://schemas.openxmlformats.org/presentationml/2006/main">
  <p:tag name="NUM" val="35"/>
</p:tagLst>
</file>

<file path=ppt/tags/tag278.xml><?xml version="1.0" encoding="utf-8"?>
<p:tagLst xmlns:a="http://schemas.openxmlformats.org/drawingml/2006/main" xmlns:r="http://schemas.openxmlformats.org/officeDocument/2006/relationships" xmlns:p="http://schemas.openxmlformats.org/presentationml/2006/main">
  <p:tag name="NUM" val="36"/>
</p:tagLst>
</file>

<file path=ppt/tags/tag279.xml><?xml version="1.0" encoding="utf-8"?>
<p:tagLst xmlns:a="http://schemas.openxmlformats.org/drawingml/2006/main" xmlns:r="http://schemas.openxmlformats.org/officeDocument/2006/relationships" xmlns:p="http://schemas.openxmlformats.org/presentationml/2006/main">
  <p:tag name="NUM" val="37"/>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38"/>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7"/>
</p:tagLst>
</file>

<file path=ppt/tags/tag288.xml><?xml version="1.0" encoding="utf-8"?>
<p:tagLst xmlns:a="http://schemas.openxmlformats.org/drawingml/2006/main" xmlns:r="http://schemas.openxmlformats.org/officeDocument/2006/relationships" xmlns:p="http://schemas.openxmlformats.org/presentationml/2006/main">
  <p:tag name="NUM" val="8"/>
</p:tagLst>
</file>

<file path=ppt/tags/tag289.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10"/>
</p:tagLst>
</file>

<file path=ppt/tags/tag291.xml><?xml version="1.0" encoding="utf-8"?>
<p:tagLst xmlns:a="http://schemas.openxmlformats.org/drawingml/2006/main" xmlns:r="http://schemas.openxmlformats.org/officeDocument/2006/relationships" xmlns:p="http://schemas.openxmlformats.org/presentationml/2006/main">
  <p:tag name="NUM" val="11"/>
</p:tagLst>
</file>

<file path=ppt/tags/tag292.xml><?xml version="1.0" encoding="utf-8"?>
<p:tagLst xmlns:a="http://schemas.openxmlformats.org/drawingml/2006/main" xmlns:r="http://schemas.openxmlformats.org/officeDocument/2006/relationships" xmlns:p="http://schemas.openxmlformats.org/presentationml/2006/main">
  <p:tag name="NUM" val="12"/>
</p:tagLst>
</file>

<file path=ppt/tags/tag293.xml><?xml version="1.0" encoding="utf-8"?>
<p:tagLst xmlns:a="http://schemas.openxmlformats.org/drawingml/2006/main" xmlns:r="http://schemas.openxmlformats.org/officeDocument/2006/relationships" xmlns:p="http://schemas.openxmlformats.org/presentationml/2006/main">
  <p:tag name="NUM" val="13"/>
</p:tagLst>
</file>

<file path=ppt/tags/tag294.xml><?xml version="1.0" encoding="utf-8"?>
<p:tagLst xmlns:a="http://schemas.openxmlformats.org/drawingml/2006/main" xmlns:r="http://schemas.openxmlformats.org/officeDocument/2006/relationships" xmlns:p="http://schemas.openxmlformats.org/presentationml/2006/main">
  <p:tag name="NUM" val="14"/>
</p:tagLst>
</file>

<file path=ppt/tags/tag295.xml><?xml version="1.0" encoding="utf-8"?>
<p:tagLst xmlns:a="http://schemas.openxmlformats.org/drawingml/2006/main" xmlns:r="http://schemas.openxmlformats.org/officeDocument/2006/relationships" xmlns:p="http://schemas.openxmlformats.org/presentationml/2006/main">
  <p:tag name="NUM" val="15"/>
</p:tagLst>
</file>

<file path=ppt/tags/tag296.xml><?xml version="1.0" encoding="utf-8"?>
<p:tagLst xmlns:a="http://schemas.openxmlformats.org/drawingml/2006/main" xmlns:r="http://schemas.openxmlformats.org/officeDocument/2006/relationships" xmlns:p="http://schemas.openxmlformats.org/presentationml/2006/main">
  <p:tag name="NUM" val="16"/>
</p:tagLst>
</file>

<file path=ppt/tags/tag297.xml><?xml version="1.0" encoding="utf-8"?>
<p:tagLst xmlns:a="http://schemas.openxmlformats.org/drawingml/2006/main" xmlns:r="http://schemas.openxmlformats.org/officeDocument/2006/relationships" xmlns:p="http://schemas.openxmlformats.org/presentationml/2006/main">
  <p:tag name="NUM" val="17"/>
</p:tagLst>
</file>

<file path=ppt/tags/tag298.xml><?xml version="1.0" encoding="utf-8"?>
<p:tagLst xmlns:a="http://schemas.openxmlformats.org/drawingml/2006/main" xmlns:r="http://schemas.openxmlformats.org/officeDocument/2006/relationships" xmlns:p="http://schemas.openxmlformats.org/presentationml/2006/main">
  <p:tag name="NUM" val="18"/>
</p:tagLst>
</file>

<file path=ppt/tags/tag299.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20"/>
</p:tagLst>
</file>

<file path=ppt/tags/tag301.xml><?xml version="1.0" encoding="utf-8"?>
<p:tagLst xmlns:a="http://schemas.openxmlformats.org/drawingml/2006/main" xmlns:r="http://schemas.openxmlformats.org/officeDocument/2006/relationships" xmlns:p="http://schemas.openxmlformats.org/presentationml/2006/main">
  <p:tag name="NUM" val="21"/>
</p:tagLst>
</file>

<file path=ppt/tags/tag302.xml><?xml version="1.0" encoding="utf-8"?>
<p:tagLst xmlns:a="http://schemas.openxmlformats.org/drawingml/2006/main" xmlns:r="http://schemas.openxmlformats.org/officeDocument/2006/relationships" xmlns:p="http://schemas.openxmlformats.org/presentationml/2006/main">
  <p:tag name="NUM" val="22"/>
</p:tagLst>
</file>

<file path=ppt/tags/tag303.xml><?xml version="1.0" encoding="utf-8"?>
<p:tagLst xmlns:a="http://schemas.openxmlformats.org/drawingml/2006/main" xmlns:r="http://schemas.openxmlformats.org/officeDocument/2006/relationships" xmlns:p="http://schemas.openxmlformats.org/presentationml/2006/main">
  <p:tag name="NUM" val="23"/>
</p:tagLst>
</file>

<file path=ppt/tags/tag304.xml><?xml version="1.0" encoding="utf-8"?>
<p:tagLst xmlns:a="http://schemas.openxmlformats.org/drawingml/2006/main" xmlns:r="http://schemas.openxmlformats.org/officeDocument/2006/relationships" xmlns:p="http://schemas.openxmlformats.org/presentationml/2006/main">
  <p:tag name="NUM" val="24"/>
</p:tagLst>
</file>

<file path=ppt/tags/tag305.xml><?xml version="1.0" encoding="utf-8"?>
<p:tagLst xmlns:a="http://schemas.openxmlformats.org/drawingml/2006/main" xmlns:r="http://schemas.openxmlformats.org/officeDocument/2006/relationships" xmlns:p="http://schemas.openxmlformats.org/presentationml/2006/main">
  <p:tag name="NUM" val="25"/>
</p:tagLst>
</file>

<file path=ppt/tags/tag306.xml><?xml version="1.0" encoding="utf-8"?>
<p:tagLst xmlns:a="http://schemas.openxmlformats.org/drawingml/2006/main" xmlns:r="http://schemas.openxmlformats.org/officeDocument/2006/relationships" xmlns:p="http://schemas.openxmlformats.org/presentationml/2006/main">
  <p:tag name="NUM" val="26"/>
</p:tagLst>
</file>

<file path=ppt/tags/tag307.xml><?xml version="1.0" encoding="utf-8"?>
<p:tagLst xmlns:a="http://schemas.openxmlformats.org/drawingml/2006/main" xmlns:r="http://schemas.openxmlformats.org/officeDocument/2006/relationships" xmlns:p="http://schemas.openxmlformats.org/presentationml/2006/main">
  <p:tag name="NUM" val="27"/>
</p:tagLst>
</file>

<file path=ppt/tags/tag308.xml><?xml version="1.0" encoding="utf-8"?>
<p:tagLst xmlns:a="http://schemas.openxmlformats.org/drawingml/2006/main" xmlns:r="http://schemas.openxmlformats.org/officeDocument/2006/relationships" xmlns:p="http://schemas.openxmlformats.org/presentationml/2006/main">
  <p:tag name="NUM" val="28"/>
</p:tagLst>
</file>

<file path=ppt/tags/tag309.xml><?xml version="1.0" encoding="utf-8"?>
<p:tagLst xmlns:a="http://schemas.openxmlformats.org/drawingml/2006/main" xmlns:r="http://schemas.openxmlformats.org/officeDocument/2006/relationships" xmlns:p="http://schemas.openxmlformats.org/presentationml/2006/main">
  <p:tag name="NUM" val="29"/>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30"/>
</p:tagLst>
</file>

<file path=ppt/tags/tag311.xml><?xml version="1.0" encoding="utf-8"?>
<p:tagLst xmlns:a="http://schemas.openxmlformats.org/drawingml/2006/main" xmlns:r="http://schemas.openxmlformats.org/officeDocument/2006/relationships" xmlns:p="http://schemas.openxmlformats.org/presentationml/2006/main">
  <p:tag name="NUM" val="31"/>
</p:tagLst>
</file>

<file path=ppt/tags/tag312.xml><?xml version="1.0" encoding="utf-8"?>
<p:tagLst xmlns:a="http://schemas.openxmlformats.org/drawingml/2006/main" xmlns:r="http://schemas.openxmlformats.org/officeDocument/2006/relationships" xmlns:p="http://schemas.openxmlformats.org/presentationml/2006/main">
  <p:tag name="NUM" val="32"/>
</p:tagLst>
</file>

<file path=ppt/tags/tag313.xml><?xml version="1.0" encoding="utf-8"?>
<p:tagLst xmlns:a="http://schemas.openxmlformats.org/drawingml/2006/main" xmlns:r="http://schemas.openxmlformats.org/officeDocument/2006/relationships" xmlns:p="http://schemas.openxmlformats.org/presentationml/2006/main">
  <p:tag name="NUM" val="33"/>
</p:tagLst>
</file>

<file path=ppt/tags/tag314.xml><?xml version="1.0" encoding="utf-8"?>
<p:tagLst xmlns:a="http://schemas.openxmlformats.org/drawingml/2006/main" xmlns:r="http://schemas.openxmlformats.org/officeDocument/2006/relationships" xmlns:p="http://schemas.openxmlformats.org/presentationml/2006/main">
  <p:tag name="NUM" val="34"/>
</p:tagLst>
</file>

<file path=ppt/tags/tag315.xml><?xml version="1.0" encoding="utf-8"?>
<p:tagLst xmlns:a="http://schemas.openxmlformats.org/drawingml/2006/main" xmlns:r="http://schemas.openxmlformats.org/officeDocument/2006/relationships" xmlns:p="http://schemas.openxmlformats.org/presentationml/2006/main">
  <p:tag name="NUM" val="35"/>
</p:tagLst>
</file>

<file path=ppt/tags/tag316.xml><?xml version="1.0" encoding="utf-8"?>
<p:tagLst xmlns:a="http://schemas.openxmlformats.org/drawingml/2006/main" xmlns:r="http://schemas.openxmlformats.org/officeDocument/2006/relationships" xmlns:p="http://schemas.openxmlformats.org/presentationml/2006/main">
  <p:tag name="NUM" val="36"/>
</p:tagLst>
</file>

<file path=ppt/tags/tag317.xml><?xml version="1.0" encoding="utf-8"?>
<p:tagLst xmlns:a="http://schemas.openxmlformats.org/drawingml/2006/main" xmlns:r="http://schemas.openxmlformats.org/officeDocument/2006/relationships" xmlns:p="http://schemas.openxmlformats.org/presentationml/2006/main">
  <p:tag name="NUM" val="37"/>
</p:tagLst>
</file>

<file path=ppt/tags/tag318.xml><?xml version="1.0" encoding="utf-8"?>
<p:tagLst xmlns:a="http://schemas.openxmlformats.org/drawingml/2006/main" xmlns:r="http://schemas.openxmlformats.org/officeDocument/2006/relationships" xmlns:p="http://schemas.openxmlformats.org/presentationml/2006/main">
  <p:tag name="NUM" val="38"/>
</p:tagLst>
</file>

<file path=ppt/tags/tag319.xml><?xml version="1.0" encoding="utf-8"?>
<p:tagLst xmlns:a="http://schemas.openxmlformats.org/drawingml/2006/main" xmlns:r="http://schemas.openxmlformats.org/officeDocument/2006/relationships" xmlns:p="http://schemas.openxmlformats.org/presentationml/2006/main">
  <p:tag name="NUM" val="39"/>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40"/>
</p:tagLst>
</file>

<file path=ppt/tags/tag321.xml><?xml version="1.0" encoding="utf-8"?>
<p:tagLst xmlns:a="http://schemas.openxmlformats.org/drawingml/2006/main" xmlns:r="http://schemas.openxmlformats.org/officeDocument/2006/relationships" xmlns:p="http://schemas.openxmlformats.org/presentationml/2006/main">
  <p:tag name="NUM" val="41"/>
</p:tagLst>
</file>

<file path=ppt/tags/tag322.xml><?xml version="1.0" encoding="utf-8"?>
<p:tagLst xmlns:a="http://schemas.openxmlformats.org/drawingml/2006/main" xmlns:r="http://schemas.openxmlformats.org/officeDocument/2006/relationships" xmlns:p="http://schemas.openxmlformats.org/presentationml/2006/main">
  <p:tag name="NUM" val="42"/>
</p:tagLst>
</file>

<file path=ppt/tags/tag323.xml><?xml version="1.0" encoding="utf-8"?>
<p:tagLst xmlns:a="http://schemas.openxmlformats.org/drawingml/2006/main" xmlns:r="http://schemas.openxmlformats.org/officeDocument/2006/relationships" xmlns:p="http://schemas.openxmlformats.org/presentationml/2006/main">
  <p:tag name="NUM" val="43"/>
</p:tagLst>
</file>

<file path=ppt/tags/tag324.xml><?xml version="1.0" encoding="utf-8"?>
<p:tagLst xmlns:a="http://schemas.openxmlformats.org/drawingml/2006/main" xmlns:r="http://schemas.openxmlformats.org/officeDocument/2006/relationships" xmlns:p="http://schemas.openxmlformats.org/presentationml/2006/main">
  <p:tag name="NUM" val="44"/>
</p:tagLst>
</file>

<file path=ppt/tags/tag325.xml><?xml version="1.0" encoding="utf-8"?>
<p:tagLst xmlns:a="http://schemas.openxmlformats.org/drawingml/2006/main" xmlns:r="http://schemas.openxmlformats.org/officeDocument/2006/relationships" xmlns:p="http://schemas.openxmlformats.org/presentationml/2006/main">
  <p:tag name="NUM" val="45"/>
</p:tagLst>
</file>

<file path=ppt/tags/tag326.xml><?xml version="1.0" encoding="utf-8"?>
<p:tagLst xmlns:a="http://schemas.openxmlformats.org/drawingml/2006/main" xmlns:r="http://schemas.openxmlformats.org/officeDocument/2006/relationships" xmlns:p="http://schemas.openxmlformats.org/presentationml/2006/main">
  <p:tag name="NUM" val="46"/>
</p:tagLst>
</file>

<file path=ppt/tags/tag327.xml><?xml version="1.0" encoding="utf-8"?>
<p:tagLst xmlns:a="http://schemas.openxmlformats.org/drawingml/2006/main" xmlns:r="http://schemas.openxmlformats.org/officeDocument/2006/relationships" xmlns:p="http://schemas.openxmlformats.org/presentationml/2006/main">
  <p:tag name="NUM" val="47"/>
</p:tagLst>
</file>

<file path=ppt/tags/tag328.xml><?xml version="1.0" encoding="utf-8"?>
<p:tagLst xmlns:a="http://schemas.openxmlformats.org/drawingml/2006/main" xmlns:r="http://schemas.openxmlformats.org/officeDocument/2006/relationships" xmlns:p="http://schemas.openxmlformats.org/presentationml/2006/main">
  <p:tag name="NUM" val="48"/>
</p:tagLst>
</file>

<file path=ppt/tags/tag329.xml><?xml version="1.0" encoding="utf-8"?>
<p:tagLst xmlns:a="http://schemas.openxmlformats.org/drawingml/2006/main" xmlns:r="http://schemas.openxmlformats.org/officeDocument/2006/relationships" xmlns:p="http://schemas.openxmlformats.org/presentationml/2006/main">
  <p:tag name="NUM" val="49"/>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30.xml><?xml version="1.0" encoding="utf-8"?>
<p:tagLst xmlns:a="http://schemas.openxmlformats.org/drawingml/2006/main" xmlns:r="http://schemas.openxmlformats.org/officeDocument/2006/relationships" xmlns:p="http://schemas.openxmlformats.org/presentationml/2006/main">
  <p:tag name="NUM" val="50"/>
</p:tagLst>
</file>

<file path=ppt/tags/tag331.xml><?xml version="1.0" encoding="utf-8"?>
<p:tagLst xmlns:a="http://schemas.openxmlformats.org/drawingml/2006/main" xmlns:r="http://schemas.openxmlformats.org/officeDocument/2006/relationships" xmlns:p="http://schemas.openxmlformats.org/presentationml/2006/main">
  <p:tag name="NUM" val="51"/>
</p:tagLst>
</file>

<file path=ppt/tags/tag332.xml><?xml version="1.0" encoding="utf-8"?>
<p:tagLst xmlns:a="http://schemas.openxmlformats.org/drawingml/2006/main" xmlns:r="http://schemas.openxmlformats.org/officeDocument/2006/relationships" xmlns:p="http://schemas.openxmlformats.org/presentationml/2006/main">
  <p:tag name="NUM" val="52"/>
</p:tagLst>
</file>

<file path=ppt/tags/tag333.xml><?xml version="1.0" encoding="utf-8"?>
<p:tagLst xmlns:a="http://schemas.openxmlformats.org/drawingml/2006/main" xmlns:r="http://schemas.openxmlformats.org/officeDocument/2006/relationships" xmlns:p="http://schemas.openxmlformats.org/presentationml/2006/main">
  <p:tag name="NUM" val="53"/>
</p:tagLst>
</file>

<file path=ppt/tags/tag334.xml><?xml version="1.0" encoding="utf-8"?>
<p:tagLst xmlns:a="http://schemas.openxmlformats.org/drawingml/2006/main" xmlns:r="http://schemas.openxmlformats.org/officeDocument/2006/relationships" xmlns:p="http://schemas.openxmlformats.org/presentationml/2006/main">
  <p:tag name="NUM" val="54"/>
</p:tagLst>
</file>

<file path=ppt/tags/tag335.xml><?xml version="1.0" encoding="utf-8"?>
<p:tagLst xmlns:a="http://schemas.openxmlformats.org/drawingml/2006/main" xmlns:r="http://schemas.openxmlformats.org/officeDocument/2006/relationships" xmlns:p="http://schemas.openxmlformats.org/presentationml/2006/main">
  <p:tag name="NUM" val="55"/>
</p:tagLst>
</file>

<file path=ppt/tags/tag336.xml><?xml version="1.0" encoding="utf-8"?>
<p:tagLst xmlns:a="http://schemas.openxmlformats.org/drawingml/2006/main" xmlns:r="http://schemas.openxmlformats.org/officeDocument/2006/relationships" xmlns:p="http://schemas.openxmlformats.org/presentationml/2006/main">
  <p:tag name="NUM" val="56"/>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40.xml><?xml version="1.0" encoding="utf-8"?>
<p:tagLst xmlns:a="http://schemas.openxmlformats.org/drawingml/2006/main" xmlns:r="http://schemas.openxmlformats.org/officeDocument/2006/relationships" xmlns:p="http://schemas.openxmlformats.org/presentationml/2006/main">
  <p:tag name="NUM" val="4"/>
</p:tagLst>
</file>

<file path=ppt/tags/tag341.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eacf332-66df-402d-9539-682964e45667" xsi:nil="true"/>
    <lcf76f155ced4ddcb4097134ff3c332f xmlns="b7cd5422-8c9a-4e05-a8fe-32e2dc3744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3AFEA204EC6E498EFE2361B86C8231" ma:contentTypeVersion="10" ma:contentTypeDescription="Crée un document." ma:contentTypeScope="" ma:versionID="c6b4b7b8c225b2296e0d98ace9f2d4d0">
  <xsd:schema xmlns:xsd="http://www.w3.org/2001/XMLSchema" xmlns:xs="http://www.w3.org/2001/XMLSchema" xmlns:p="http://schemas.microsoft.com/office/2006/metadata/properties" xmlns:ns2="b7cd5422-8c9a-4e05-a8fe-32e2dc3744a8" xmlns:ns3="4eacf332-66df-402d-9539-682964e45667" targetNamespace="http://schemas.microsoft.com/office/2006/metadata/properties" ma:root="true" ma:fieldsID="4242b4b601426514cacb4e402ae047c8" ns2:_="" ns3:_="">
    <xsd:import namespace="b7cd5422-8c9a-4e05-a8fe-32e2dc3744a8"/>
    <xsd:import namespace="4eacf332-66df-402d-9539-682964e456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d5422-8c9a-4e05-a8fe-32e2dc374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58b6b51f-cdb0-4d60-817a-e1fdf207fdc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acf332-66df-402d-9539-682964e4566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89d7574-e245-436e-aac8-5f5b6c2e44c7}" ma:internalName="TaxCatchAll" ma:showField="CatchAllData" ma:web="4eacf332-66df-402d-9539-682964e456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F61ECC-63CE-4EAD-9168-B5984F9558F9}">
  <ds:schemaRefs>
    <ds:schemaRef ds:uri="4eacf332-66df-402d-9539-682964e45667"/>
    <ds:schemaRef ds:uri="b7cd5422-8c9a-4e05-a8fe-32e2dc3744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C5F95CC-02E8-425D-9C67-DE44BBED3EE1}">
  <ds:schemaRefs>
    <ds:schemaRef ds:uri="4eacf332-66df-402d-9539-682964e45667"/>
    <ds:schemaRef ds:uri="b7cd5422-8c9a-4e05-a8fe-32e2dc3744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ACE9F2-4B79-486A-B0D4-2636E6611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5273</Words>
  <Application>Microsoft Office PowerPoint</Application>
  <PresentationFormat>Grand écran</PresentationFormat>
  <Paragraphs>413</Paragraphs>
  <Slides>56</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56</vt:i4>
      </vt:variant>
    </vt:vector>
  </HeadingPairs>
  <TitlesOfParts>
    <vt:vector size="65" baseType="lpstr">
      <vt:lpstr>Arial</vt:lpstr>
      <vt:lpstr>Calibri</vt:lpstr>
      <vt:lpstr>Georgia</vt:lpstr>
      <vt:lpstr>Rockwell Extra Bold</vt:lpstr>
      <vt:lpstr>Times New Roman</vt:lpstr>
      <vt:lpstr>TradeGothic</vt:lpstr>
      <vt:lpstr>Trebuchet MS</vt:lpstr>
      <vt:lpstr>Wingdings</vt:lpstr>
      <vt:lpstr>Type de bois</vt:lpstr>
      <vt:lpstr>Guide sur l’intégrité intellectuelle et le plagiat</vt:lpstr>
      <vt:lpstr>Comment utiliser ce guide</vt:lpstr>
      <vt:lpstr>Se former  pour l’enseignement</vt:lpstr>
      <vt:lpstr>Le plagiat en enseignement supérieur</vt:lpstr>
      <vt:lpstr>Réalité quotidienne et enseignement supérieur</vt:lpstr>
      <vt:lpstr>Les causes du plagiat</vt:lpstr>
      <vt:lpstr>Facteurs pédagogiques et institutionnels</vt:lpstr>
      <vt:lpstr>Facteurs intrinsèques</vt:lpstr>
      <vt:lpstr>Facteurs extrinsèques</vt:lpstr>
      <vt:lpstr>Que faire pour développer l’intégrité intellectuelle?</vt:lpstr>
      <vt:lpstr>Pour aller plus loin…</vt:lpstr>
      <vt:lpstr>Des bonnes pratiques pour développer l’intégrité intellectuelle</vt:lpstr>
      <vt:lpstr>Des bonnes pratiques pour développer l’intégrité intellectuelle</vt:lpstr>
      <vt:lpstr>Pour aller plus loin…</vt:lpstr>
      <vt:lpstr>L’utilisation de l’IA et l’intégrité intellectuelle</vt:lpstr>
      <vt:lpstr>Le mirage des solutions technologiques</vt:lpstr>
      <vt:lpstr>Les approches face à l’IA générative</vt:lpstr>
      <vt:lpstr>Pour aller plus loin…</vt:lpstr>
      <vt:lpstr>Prévenir le plagiat avant qu’il ne survienne</vt:lpstr>
      <vt:lpstr>Revoir le produit</vt:lpstr>
      <vt:lpstr>Revoir le processus</vt:lpstr>
      <vt:lpstr>Revoir le propos</vt:lpstr>
      <vt:lpstr>Pour aller plus loin…</vt:lpstr>
      <vt:lpstr>Sensibiliser avec des activités</vt:lpstr>
      <vt:lpstr>Conseils généraux</vt:lpstr>
      <vt:lpstr>Pour aller plus loin…</vt:lpstr>
      <vt:lpstr>Aborder  le sujet  en classe</vt:lpstr>
      <vt:lpstr>Qu’est-ce que l’intégrité intellectuelle?</vt:lpstr>
      <vt:lpstr>Être intègre, qu’est-ce que j’y gagne?</vt:lpstr>
      <vt:lpstr>Des questions à se poser</vt:lpstr>
      <vt:lpstr>Qu’est-ce que le plagiat?</vt:lpstr>
      <vt:lpstr>Vox pop</vt:lpstr>
      <vt:lpstr>Au collégial…</vt:lpstr>
      <vt:lpstr>Consulter des sources d’information  pour nourrir son travail</vt:lpstr>
      <vt:lpstr>Citer et référencer  ses sources d’informations, pourquoi c’est important ?</vt:lpstr>
      <vt:lpstr>Si vous ne citez pas correctement vos sources, vous plagiez lorsque vous…</vt:lpstr>
      <vt:lpstr>Collaboration, attention!</vt:lpstr>
      <vt:lpstr>Autoévaluation  L’intégrité intellectuelle</vt:lpstr>
      <vt:lpstr>Vidéo  L’intégrité intellectuelle</vt:lpstr>
      <vt:lpstr>Dans la pratique : bien commencer votre travail</vt:lpstr>
      <vt:lpstr>Outil en ligne   Créer  un échéancier de travail</vt:lpstr>
      <vt:lpstr>Autoformation   L’annotation de documents et la prise de notes</vt:lpstr>
      <vt:lpstr>Présentation PowerPoint</vt:lpstr>
      <vt:lpstr>Exception</vt:lpstr>
      <vt:lpstr>Autoformation   La citation des sources</vt:lpstr>
      <vt:lpstr>Guide bibliographique   Citer et référencer ses sources</vt:lpstr>
      <vt:lpstr>Les logiciels de gestion médiagraphique</vt:lpstr>
      <vt:lpstr>Tutoriels  Utilisation de Zotero</vt:lpstr>
      <vt:lpstr>Et si j’utilise l’IA générative?</vt:lpstr>
      <vt:lpstr>Gabarit d’aide-mémoire  POUR UNE UTILISATION INTÈGRE DE L’INTELLIGENCE ARTIFICIELLE GÉNÉRATIVE     </vt:lpstr>
      <vt:lpstr>Gabarit d’aide-mémoire  Mon travail est-il prêt à être remis?      </vt:lpstr>
      <vt:lpstr>Présentation PowerPoint</vt:lpstr>
      <vt:lpstr>Références</vt:lpstr>
      <vt:lpstr>Références</vt:lpstr>
      <vt:lpstr>Références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sur le plagiat et l’intégrité intellectuelle</dc:title>
  <dc:creator>Bouchet, Jessica</dc:creator>
  <cp:lastModifiedBy>Guilbault, Marco</cp:lastModifiedBy>
  <cp:revision>5</cp:revision>
  <dcterms:created xsi:type="dcterms:W3CDTF">2020-04-17T19:52:05Z</dcterms:created>
  <dcterms:modified xsi:type="dcterms:W3CDTF">2024-05-15T13:03:00Z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0x010100143AFEA204EC6E498EFE2361B86C8231</vt:lpwstr>
  </property>
  <property fmtid="{D5CDD505-2E9C-101B-9397-08002B2CF9AE}" pid="3" name="MediaServiceImageTags">
    <vt:lpwstr/>
  </property>
</Properties>
</file>